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2" roundtripDataSignature="AMtx7miJ+bqzfDRYXMVUdi13oEb3z1s3N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2F79BE-9AD5-4BEB-980D-04A0ADABCFF5}">
  <a:tblStyle styleId="{DC2F79BE-9AD5-4BEB-980D-04A0ADABCFF5}" styleName="Table_0">
    <a:wholeTbl>
      <a:tcTxStyle b="off" i="off">
        <a:font>
          <a:latin typeface="Calibri"/>
          <a:ea typeface="Calibri"/>
          <a:cs typeface="Calibri"/>
        </a:font>
        <a:schemeClr val="dk1"/>
      </a:tcTxStyle>
      <a:tcStyle>
        <a:tcBdr>
          <a:left>
            <a:ln w="12700" cap="flat" cmpd="sng">
              <a:solidFill>
                <a:schemeClr val="accent6"/>
              </a:solidFill>
              <a:prstDash val="solid"/>
              <a:round/>
              <a:headEnd type="none" w="sm" len="sm"/>
              <a:tailEnd type="none" w="sm" len="sm"/>
            </a:ln>
          </a:left>
          <a:right>
            <a:ln w="12700" cap="flat" cmpd="sng">
              <a:solidFill>
                <a:schemeClr val="accent6"/>
              </a:solidFill>
              <a:prstDash val="solid"/>
              <a:round/>
              <a:headEnd type="none" w="sm" len="sm"/>
              <a:tailEnd type="none" w="sm" len="sm"/>
            </a:ln>
          </a:right>
          <a:top>
            <a:ln w="12700" cap="flat" cmpd="sng">
              <a:solidFill>
                <a:schemeClr val="accent6"/>
              </a:solidFill>
              <a:prstDash val="solid"/>
              <a:round/>
              <a:headEnd type="none" w="sm" len="sm"/>
              <a:tailEnd type="none" w="sm" len="sm"/>
            </a:ln>
          </a:top>
          <a:bottom>
            <a:ln w="12700" cap="flat" cmpd="sng">
              <a:solidFill>
                <a:schemeClr val="accent6"/>
              </a:solidFill>
              <a:prstDash val="solid"/>
              <a:round/>
              <a:headEnd type="none" w="sm" len="sm"/>
              <a:tailEnd type="none" w="sm" len="sm"/>
            </a:ln>
          </a:bottom>
          <a:insideH>
            <a:ln w="12700" cap="flat" cmpd="sng">
              <a:solidFill>
                <a:schemeClr val="accent6"/>
              </a:solidFill>
              <a:prstDash val="solid"/>
              <a:round/>
              <a:headEnd type="none" w="sm" len="sm"/>
              <a:tailEnd type="none" w="sm" len="sm"/>
            </a:ln>
          </a:insideH>
          <a:insideV>
            <a:ln w="12700" cap="flat" cmpd="sng">
              <a:solidFill>
                <a:schemeClr val="accent6"/>
              </a:solidFill>
              <a:prstDash val="solid"/>
              <a:round/>
              <a:headEnd type="none" w="sm" len="sm"/>
              <a:tailEnd type="none" w="sm" len="sm"/>
            </a:ln>
          </a:insideV>
        </a:tcBdr>
        <a:fill>
          <a:solidFill>
            <a:srgbClr val="FFFFFF">
              <a:alpha val="0"/>
            </a:srgbClr>
          </a:solidFill>
        </a:fill>
      </a:tcStyle>
    </a:wholeTbl>
    <a:band1H>
      <a:tcTxStyle/>
      <a:tcStyle>
        <a:tcBdr/>
        <a:fill>
          <a:solidFill>
            <a:schemeClr val="accent6">
              <a:alpha val="20000"/>
            </a:schemeClr>
          </a:solidFill>
        </a:fill>
      </a:tcStyle>
    </a:band1H>
    <a:band2H>
      <a:tcTxStyle/>
      <a:tcStyle>
        <a:tcBdr/>
      </a:tcStyle>
    </a:band2H>
    <a:band1V>
      <a:tcTxStyle/>
      <a:tcStyle>
        <a:tcBdr/>
        <a:fill>
          <a:solidFill>
            <a:schemeClr val="accent6">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6"/>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6"/>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1452"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56"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
        <p:nvSpPr>
          <p:cNvPr id="197" name="Google Shape;197;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 name="Google Shape;198;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22a1e26171_0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222a1e26171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
        <p:nvSpPr>
          <p:cNvPr id="93" name="Google Shape;9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 name="Google Shape;94;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22a1e26171_0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22a1e26171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22a1e26171_0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222a1e26171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22a1e26171_0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222a1e26171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22a1e26171_0_1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g222a1e26171_0_1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22a1e26171_0_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222a1e26171_0_1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
        <p:nvSpPr>
          <p:cNvPr id="106" name="Google Shape;10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 name="Google Shape;10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22a1e26171_0_1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222a1e26171_0_1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22a1e26171_0_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g222a1e26171_0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22a1e26171_0_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g222a1e26171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22a1e26171_0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g222a1e26171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22a1e26171_0_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222a1e26171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22a1e26171_0_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g222a1e26171_0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22a1e26171_0_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222a1e26171_0_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22a1e26171_0_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g222a1e26171_0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22a1e26171_0_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g222a1e26171_0_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
        <p:nvSpPr>
          <p:cNvPr id="119" name="Google Shape;11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0" name="Google Shape;120;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22a1e26171_0_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g222a1e26171_0_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22a1e26171_0_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6" name="Google Shape;436;g222a1e26171_0_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5" name="Google Shape;445;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
        <p:nvSpPr>
          <p:cNvPr id="132" name="Google Shape;13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
        <p:nvSpPr>
          <p:cNvPr id="145" name="Google Shape;14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6" name="Google Shape;146;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
        <p:nvSpPr>
          <p:cNvPr id="158" name="Google Shape;15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9" name="Google Shape;159;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
        <p:nvSpPr>
          <p:cNvPr id="171" name="Google Shape;171;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 name="Google Shape;172;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
        <p:nvSpPr>
          <p:cNvPr id="184" name="Google Shape;18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5" name="Google Shape;185;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480"/>
              </a:spcBef>
              <a:spcAft>
                <a:spcPts val="0"/>
              </a:spcAft>
              <a:buClr>
                <a:srgbClr val="888888"/>
              </a:buClr>
              <a:buSzPts val="2400"/>
              <a:buNone/>
              <a:defRPr>
                <a:solidFill>
                  <a:srgbClr val="888888"/>
                </a:solidFill>
              </a:defRPr>
            </a:lvl1pPr>
            <a:lvl2pPr lvl="1" algn="ctr">
              <a:spcBef>
                <a:spcPts val="400"/>
              </a:spcBef>
              <a:spcAft>
                <a:spcPts val="0"/>
              </a:spcAft>
              <a:buClr>
                <a:srgbClr val="888888"/>
              </a:buClr>
              <a:buSzPts val="2000"/>
              <a:buNone/>
              <a:defRPr>
                <a:solidFill>
                  <a:srgbClr val="888888"/>
                </a:solidFill>
              </a:defRPr>
            </a:lvl2pPr>
            <a:lvl3pPr lvl="2" algn="ctr">
              <a:spcBef>
                <a:spcPts val="360"/>
              </a:spcBef>
              <a:spcAft>
                <a:spcPts val="0"/>
              </a:spcAft>
              <a:buClr>
                <a:srgbClr val="888888"/>
              </a:buClr>
              <a:buSzPts val="1800"/>
              <a:buNone/>
              <a:defRPr>
                <a:solidFill>
                  <a:srgbClr val="888888"/>
                </a:solidFill>
              </a:defRPr>
            </a:lvl3pPr>
            <a:lvl4pPr lvl="3" algn="ctr">
              <a:spcBef>
                <a:spcPts val="320"/>
              </a:spcBef>
              <a:spcAft>
                <a:spcPts val="0"/>
              </a:spcAft>
              <a:buClr>
                <a:srgbClr val="888888"/>
              </a:buClr>
              <a:buSzPts val="1600"/>
              <a:buNone/>
              <a:defRPr>
                <a:solidFill>
                  <a:srgbClr val="888888"/>
                </a:solidFill>
              </a:defRPr>
            </a:lvl4pPr>
            <a:lvl5pPr lvl="4" algn="ctr">
              <a:spcBef>
                <a:spcPts val="320"/>
              </a:spcBef>
              <a:spcAft>
                <a:spcPts val="0"/>
              </a:spcAft>
              <a:buClr>
                <a:srgbClr val="888888"/>
              </a:buClr>
              <a:buSzPts val="16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6" name="Google Shape;16;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 name="Google Shape;17;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p29"/>
          <p:cNvSpPr txBox="1">
            <a:spLocks noGrp="1"/>
          </p:cNvSpPr>
          <p:nvPr>
            <p:ph type="sldNum" idx="12"/>
          </p:nvPr>
        </p:nvSpPr>
        <p:spPr>
          <a:xfrm>
            <a:off x="0" y="6492875"/>
            <a:ext cx="46707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8"/>
          <p:cNvSpPr txBox="1">
            <a:spLocks noGrp="1"/>
          </p:cNvSpPr>
          <p:nvPr>
            <p:ph type="title"/>
          </p:nvPr>
        </p:nvSpPr>
        <p:spPr>
          <a:xfrm>
            <a:off x="-19676" y="8721"/>
            <a:ext cx="9163676" cy="490066"/>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8"/>
          <p:cNvSpPr txBox="1">
            <a:spLocks noGrp="1"/>
          </p:cNvSpPr>
          <p:nvPr>
            <p:ph type="body" idx="1"/>
          </p:nvPr>
        </p:nvSpPr>
        <p:spPr>
          <a:xfrm rot="5400000">
            <a:off x="1727684" y="-1106996"/>
            <a:ext cx="5688632" cy="91440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38"/>
          <p:cNvSpPr txBox="1">
            <a:spLocks noGrp="1"/>
          </p:cNvSpPr>
          <p:nvPr>
            <p:ph type="sldNum" idx="12"/>
          </p:nvPr>
        </p:nvSpPr>
        <p:spPr>
          <a:xfrm>
            <a:off x="0" y="6492875"/>
            <a:ext cx="46707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9"/>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9"/>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39"/>
          <p:cNvSpPr txBox="1">
            <a:spLocks noGrp="1"/>
          </p:cNvSpPr>
          <p:nvPr>
            <p:ph type="sldNum" idx="12"/>
          </p:nvPr>
        </p:nvSpPr>
        <p:spPr>
          <a:xfrm>
            <a:off x="0" y="6492875"/>
            <a:ext cx="46707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0"/>
          <p:cNvSpPr txBox="1">
            <a:spLocks noGrp="1"/>
          </p:cNvSpPr>
          <p:nvPr>
            <p:ph type="title"/>
          </p:nvPr>
        </p:nvSpPr>
        <p:spPr>
          <a:xfrm>
            <a:off x="-3856" y="0"/>
            <a:ext cx="9147855" cy="54868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1"/>
              </a:buClr>
              <a:buSzPts val="2800"/>
              <a:buFont typeface="Calibri"/>
              <a:buNone/>
              <a:defRPr sz="2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0"/>
          <p:cNvSpPr txBox="1">
            <a:spLocks noGrp="1"/>
          </p:cNvSpPr>
          <p:nvPr>
            <p:ph type="body" idx="1"/>
          </p:nvPr>
        </p:nvSpPr>
        <p:spPr>
          <a:xfrm>
            <a:off x="0" y="764704"/>
            <a:ext cx="9144000" cy="54006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 name="Google Shape;22;p30"/>
          <p:cNvSpPr txBox="1">
            <a:spLocks noGrp="1"/>
          </p:cNvSpPr>
          <p:nvPr>
            <p:ph type="sldNum" idx="12"/>
          </p:nvPr>
        </p:nvSpPr>
        <p:spPr>
          <a:xfrm>
            <a:off x="0" y="6492064"/>
            <a:ext cx="395064"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0" i="0" u="none" strike="noStrike" cap="none">
                <a:solidFill>
                  <a:srgbClr val="888888"/>
                </a:solidFill>
                <a:latin typeface="Calibri"/>
                <a:ea typeface="Calibri"/>
                <a:cs typeface="Calibri"/>
                <a:sym typeface="Calibri"/>
              </a:defRPr>
            </a:lvl1pPr>
            <a:lvl2pPr marL="0" lvl="1" indent="0" algn="ctr">
              <a:spcBef>
                <a:spcPts val="0"/>
              </a:spcBef>
              <a:buNone/>
              <a:defRPr sz="1200" b="0" i="0" u="none" strike="noStrike" cap="none">
                <a:solidFill>
                  <a:srgbClr val="888888"/>
                </a:solidFill>
                <a:latin typeface="Calibri"/>
                <a:ea typeface="Calibri"/>
                <a:cs typeface="Calibri"/>
                <a:sym typeface="Calibri"/>
              </a:defRPr>
            </a:lvl2pPr>
            <a:lvl3pPr marL="0" lvl="2" indent="0" algn="ctr">
              <a:spcBef>
                <a:spcPts val="0"/>
              </a:spcBef>
              <a:buNone/>
              <a:defRPr sz="1200" b="0" i="0" u="none" strike="noStrike" cap="none">
                <a:solidFill>
                  <a:srgbClr val="888888"/>
                </a:solidFill>
                <a:latin typeface="Calibri"/>
                <a:ea typeface="Calibri"/>
                <a:cs typeface="Calibri"/>
                <a:sym typeface="Calibri"/>
              </a:defRPr>
            </a:lvl3pPr>
            <a:lvl4pPr marL="0" lvl="3" indent="0" algn="ctr">
              <a:spcBef>
                <a:spcPts val="0"/>
              </a:spcBef>
              <a:buNone/>
              <a:defRPr sz="1200" b="0" i="0" u="none" strike="noStrike" cap="none">
                <a:solidFill>
                  <a:srgbClr val="888888"/>
                </a:solidFill>
                <a:latin typeface="Calibri"/>
                <a:ea typeface="Calibri"/>
                <a:cs typeface="Calibri"/>
                <a:sym typeface="Calibri"/>
              </a:defRPr>
            </a:lvl4pPr>
            <a:lvl5pPr marL="0" lvl="4" indent="0" algn="ctr">
              <a:spcBef>
                <a:spcPts val="0"/>
              </a:spcBef>
              <a:buNone/>
              <a:defRPr sz="1200" b="0" i="0" u="none" strike="noStrike" cap="none">
                <a:solidFill>
                  <a:srgbClr val="888888"/>
                </a:solidFill>
                <a:latin typeface="Calibri"/>
                <a:ea typeface="Calibri"/>
                <a:cs typeface="Calibri"/>
                <a:sym typeface="Calibri"/>
              </a:defRPr>
            </a:lvl5pPr>
            <a:lvl6pPr marL="0" lvl="5" indent="0" algn="ctr">
              <a:spcBef>
                <a:spcPts val="0"/>
              </a:spcBef>
              <a:buNone/>
              <a:defRPr sz="1200" b="0" i="0" u="none" strike="noStrike" cap="none">
                <a:solidFill>
                  <a:srgbClr val="888888"/>
                </a:solidFill>
                <a:latin typeface="Calibri"/>
                <a:ea typeface="Calibri"/>
                <a:cs typeface="Calibri"/>
                <a:sym typeface="Calibri"/>
              </a:defRPr>
            </a:lvl6pPr>
            <a:lvl7pPr marL="0" lvl="6" indent="0" algn="ctr">
              <a:spcBef>
                <a:spcPts val="0"/>
              </a:spcBef>
              <a:buNone/>
              <a:defRPr sz="1200" b="0" i="0" u="none" strike="noStrike" cap="none">
                <a:solidFill>
                  <a:srgbClr val="888888"/>
                </a:solidFill>
                <a:latin typeface="Calibri"/>
                <a:ea typeface="Calibri"/>
                <a:cs typeface="Calibri"/>
                <a:sym typeface="Calibri"/>
              </a:defRPr>
            </a:lvl7pPr>
            <a:lvl8pPr marL="0" lvl="7" indent="0" algn="ctr">
              <a:spcBef>
                <a:spcPts val="0"/>
              </a:spcBef>
              <a:buNone/>
              <a:defRPr sz="1200" b="0" i="0" u="none" strike="noStrike" cap="none">
                <a:solidFill>
                  <a:srgbClr val="888888"/>
                </a:solidFill>
                <a:latin typeface="Calibri"/>
                <a:ea typeface="Calibri"/>
                <a:cs typeface="Calibri"/>
                <a:sym typeface="Calibri"/>
              </a:defRPr>
            </a:lvl8pPr>
            <a:lvl9pPr marL="0" lvl="8" indent="0" algn="ctr">
              <a:spcBef>
                <a:spcPts val="0"/>
              </a:spcBef>
              <a:buNone/>
              <a:defRPr sz="12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31"/>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1"/>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6" name="Google Shape;26;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31"/>
          <p:cNvSpPr txBox="1">
            <a:spLocks noGrp="1"/>
          </p:cNvSpPr>
          <p:nvPr>
            <p:ph type="sldNum" idx="12"/>
          </p:nvPr>
        </p:nvSpPr>
        <p:spPr>
          <a:xfrm>
            <a:off x="0" y="6492875"/>
            <a:ext cx="46707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32"/>
          <p:cNvSpPr txBox="1">
            <a:spLocks noGrp="1"/>
          </p:cNvSpPr>
          <p:nvPr>
            <p:ph type="title"/>
          </p:nvPr>
        </p:nvSpPr>
        <p:spPr>
          <a:xfrm>
            <a:off x="-19676" y="8721"/>
            <a:ext cx="9163676" cy="490066"/>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32"/>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2" name="Google Shape;32;p3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3" name="Google Shape;33;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32"/>
          <p:cNvSpPr txBox="1">
            <a:spLocks noGrp="1"/>
          </p:cNvSpPr>
          <p:nvPr>
            <p:ph type="sldNum" idx="12"/>
          </p:nvPr>
        </p:nvSpPr>
        <p:spPr>
          <a:xfrm>
            <a:off x="0" y="6492875"/>
            <a:ext cx="46707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33"/>
          <p:cNvSpPr txBox="1">
            <a:spLocks noGrp="1"/>
          </p:cNvSpPr>
          <p:nvPr>
            <p:ph type="title"/>
          </p:nvPr>
        </p:nvSpPr>
        <p:spPr>
          <a:xfrm>
            <a:off x="-19676" y="8721"/>
            <a:ext cx="9163676" cy="490066"/>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2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3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 name="Google Shape;39;p3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0" name="Google Shape;40;p3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1" name="Google Shape;41;p3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2" name="Google Shape;42;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33"/>
          <p:cNvSpPr txBox="1">
            <a:spLocks noGrp="1"/>
          </p:cNvSpPr>
          <p:nvPr>
            <p:ph type="sldNum" idx="12"/>
          </p:nvPr>
        </p:nvSpPr>
        <p:spPr>
          <a:xfrm>
            <a:off x="0" y="6492875"/>
            <a:ext cx="46707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34"/>
          <p:cNvSpPr txBox="1">
            <a:spLocks noGrp="1"/>
          </p:cNvSpPr>
          <p:nvPr>
            <p:ph type="title"/>
          </p:nvPr>
        </p:nvSpPr>
        <p:spPr>
          <a:xfrm>
            <a:off x="-19676" y="8721"/>
            <a:ext cx="9163676" cy="490066"/>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34"/>
          <p:cNvSpPr txBox="1">
            <a:spLocks noGrp="1"/>
          </p:cNvSpPr>
          <p:nvPr>
            <p:ph type="sldNum" idx="12"/>
          </p:nvPr>
        </p:nvSpPr>
        <p:spPr>
          <a:xfrm>
            <a:off x="0" y="6492875"/>
            <a:ext cx="46707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35"/>
          <p:cNvSpPr txBox="1">
            <a:spLocks noGrp="1"/>
          </p:cNvSpPr>
          <p:nvPr>
            <p:ph type="sldNum" idx="12"/>
          </p:nvPr>
        </p:nvSpPr>
        <p:spPr>
          <a:xfrm>
            <a:off x="0" y="6492875"/>
            <a:ext cx="46707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3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36"/>
          <p:cNvSpPr txBox="1">
            <a:spLocks noGrp="1"/>
          </p:cNvSpPr>
          <p:nvPr>
            <p:ph type="sldNum" idx="12"/>
          </p:nvPr>
        </p:nvSpPr>
        <p:spPr>
          <a:xfrm>
            <a:off x="0" y="6492875"/>
            <a:ext cx="46707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7"/>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7"/>
          <p:cNvSpPr>
            <a:spLocks noGrp="1"/>
          </p:cNvSpPr>
          <p:nvPr>
            <p:ph type="pic" idx="2"/>
          </p:nvPr>
        </p:nvSpPr>
        <p:spPr>
          <a:xfrm>
            <a:off x="1792288" y="612775"/>
            <a:ext cx="5486400" cy="4114800"/>
          </a:xfrm>
          <a:prstGeom prst="rect">
            <a:avLst/>
          </a:prstGeom>
          <a:noFill/>
          <a:ln>
            <a:noFill/>
          </a:ln>
        </p:spPr>
      </p:sp>
      <p:sp>
        <p:nvSpPr>
          <p:cNvPr id="64" name="Google Shape;64;p37"/>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37"/>
          <p:cNvSpPr txBox="1">
            <a:spLocks noGrp="1"/>
          </p:cNvSpPr>
          <p:nvPr>
            <p:ph type="sldNum" idx="12"/>
          </p:nvPr>
        </p:nvSpPr>
        <p:spPr>
          <a:xfrm>
            <a:off x="0" y="6492875"/>
            <a:ext cx="467072"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8"/>
          <p:cNvSpPr txBox="1">
            <a:spLocks noGrp="1"/>
          </p:cNvSpPr>
          <p:nvPr>
            <p:ph type="title"/>
          </p:nvPr>
        </p:nvSpPr>
        <p:spPr>
          <a:xfrm>
            <a:off x="-19676" y="8721"/>
            <a:ext cx="9163676" cy="490066"/>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2800"/>
              <a:buFont typeface="Calibri"/>
              <a:buNone/>
              <a:defRPr sz="28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8"/>
          <p:cNvSpPr txBox="1">
            <a:spLocks noGrp="1"/>
          </p:cNvSpPr>
          <p:nvPr>
            <p:ph type="body" idx="1"/>
          </p:nvPr>
        </p:nvSpPr>
        <p:spPr>
          <a:xfrm>
            <a:off x="0" y="620688"/>
            <a:ext cx="9144000" cy="5688632"/>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8"/>
          <p:cNvSpPr txBox="1">
            <a:spLocks noGrp="1"/>
          </p:cNvSpPr>
          <p:nvPr>
            <p:ph type="sldNum" idx="12"/>
          </p:nvPr>
        </p:nvSpPr>
        <p:spPr>
          <a:xfrm>
            <a:off x="0" y="6492875"/>
            <a:ext cx="467072"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0" marR="0" lvl="1" indent="0" algn="ctr" rtl="0">
              <a:spcBef>
                <a:spcPts val="0"/>
              </a:spcBef>
              <a:buNone/>
              <a:defRPr sz="1200" b="0" i="0" u="none" strike="noStrike" cap="none">
                <a:solidFill>
                  <a:srgbClr val="888888"/>
                </a:solidFill>
                <a:latin typeface="Calibri"/>
                <a:ea typeface="Calibri"/>
                <a:cs typeface="Calibri"/>
                <a:sym typeface="Calibri"/>
              </a:defRPr>
            </a:lvl2pPr>
            <a:lvl3pPr marL="0" marR="0" lvl="2" indent="0" algn="ctr" rtl="0">
              <a:spcBef>
                <a:spcPts val="0"/>
              </a:spcBef>
              <a:buNone/>
              <a:defRPr sz="1200" b="0" i="0" u="none" strike="noStrike" cap="none">
                <a:solidFill>
                  <a:srgbClr val="888888"/>
                </a:solidFill>
                <a:latin typeface="Calibri"/>
                <a:ea typeface="Calibri"/>
                <a:cs typeface="Calibri"/>
                <a:sym typeface="Calibri"/>
              </a:defRPr>
            </a:lvl3pPr>
            <a:lvl4pPr marL="0" marR="0" lvl="3" indent="0" algn="ctr" rtl="0">
              <a:spcBef>
                <a:spcPts val="0"/>
              </a:spcBef>
              <a:buNone/>
              <a:defRPr sz="1200" b="0" i="0" u="none" strike="noStrike" cap="none">
                <a:solidFill>
                  <a:srgbClr val="888888"/>
                </a:solidFill>
                <a:latin typeface="Calibri"/>
                <a:ea typeface="Calibri"/>
                <a:cs typeface="Calibri"/>
                <a:sym typeface="Calibri"/>
              </a:defRPr>
            </a:lvl4pPr>
            <a:lvl5pPr marL="0" marR="0" lvl="4" indent="0" algn="ctr" rtl="0">
              <a:spcBef>
                <a:spcPts val="0"/>
              </a:spcBef>
              <a:buNone/>
              <a:defRPr sz="1200" b="0" i="0" u="none" strike="noStrike" cap="none">
                <a:solidFill>
                  <a:srgbClr val="888888"/>
                </a:solidFill>
                <a:latin typeface="Calibri"/>
                <a:ea typeface="Calibri"/>
                <a:cs typeface="Calibri"/>
                <a:sym typeface="Calibri"/>
              </a:defRPr>
            </a:lvl5pPr>
            <a:lvl6pPr marL="0" marR="0" lvl="5" indent="0" algn="ctr" rtl="0">
              <a:spcBef>
                <a:spcPts val="0"/>
              </a:spcBef>
              <a:buNone/>
              <a:defRPr sz="1200" b="0" i="0" u="none" strike="noStrike" cap="none">
                <a:solidFill>
                  <a:srgbClr val="888888"/>
                </a:solidFill>
                <a:latin typeface="Calibri"/>
                <a:ea typeface="Calibri"/>
                <a:cs typeface="Calibri"/>
                <a:sym typeface="Calibri"/>
              </a:defRPr>
            </a:lvl6pPr>
            <a:lvl7pPr marL="0" marR="0" lvl="6" indent="0" algn="ctr" rtl="0">
              <a:spcBef>
                <a:spcPts val="0"/>
              </a:spcBef>
              <a:buNone/>
              <a:defRPr sz="1200" b="0" i="0" u="none" strike="noStrike" cap="none">
                <a:solidFill>
                  <a:srgbClr val="888888"/>
                </a:solidFill>
                <a:latin typeface="Calibri"/>
                <a:ea typeface="Calibri"/>
                <a:cs typeface="Calibri"/>
                <a:sym typeface="Calibri"/>
              </a:defRPr>
            </a:lvl7pPr>
            <a:lvl8pPr marL="0" marR="0" lvl="7" indent="0" algn="ctr" rtl="0">
              <a:spcBef>
                <a:spcPts val="0"/>
              </a:spcBef>
              <a:buNone/>
              <a:defRPr sz="1200" b="0" i="0" u="none" strike="noStrike" cap="none">
                <a:solidFill>
                  <a:srgbClr val="888888"/>
                </a:solidFill>
                <a:latin typeface="Calibri"/>
                <a:ea typeface="Calibri"/>
                <a:cs typeface="Calibri"/>
                <a:sym typeface="Calibri"/>
              </a:defRPr>
            </a:lvl8pPr>
            <a:lvl9pPr marL="0" marR="0" lvl="8" indent="0" algn="ctr" rtl="0">
              <a:spcBef>
                <a:spcPts val="0"/>
              </a:spcBef>
              <a:buNone/>
              <a:defRPr sz="12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3.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0" y="287449"/>
            <a:ext cx="9144000" cy="108012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sz="2700" dirty="0"/>
              <a:t>Job Portal Website</a:t>
            </a:r>
            <a:r>
              <a:rPr lang="en-US" sz="2000" dirty="0"/>
              <a:t/>
            </a:r>
            <a:br>
              <a:rPr lang="en-US" sz="2000" dirty="0"/>
            </a:br>
            <a:r>
              <a:rPr lang="en-US" sz="2400" dirty="0"/>
              <a:t>Project Presentation </a:t>
            </a:r>
            <a:br>
              <a:rPr lang="en-US" sz="2400" dirty="0"/>
            </a:br>
            <a:r>
              <a:rPr lang="en-US" sz="2000" dirty="0">
                <a:solidFill>
                  <a:srgbClr val="0033CC"/>
                </a:solidFill>
                <a:latin typeface="Calibri"/>
                <a:ea typeface="Calibri"/>
                <a:cs typeface="Calibri"/>
                <a:sym typeface="Calibri"/>
              </a:rPr>
              <a:t>Date: </a:t>
            </a:r>
            <a:r>
              <a:rPr lang="en-US" sz="2000" dirty="0" smtClean="0">
                <a:solidFill>
                  <a:srgbClr val="0033CC"/>
                </a:solidFill>
              </a:rPr>
              <a:t>20</a:t>
            </a:r>
            <a:r>
              <a:rPr lang="en-US" sz="2000" dirty="0" smtClean="0">
                <a:solidFill>
                  <a:srgbClr val="0033CC"/>
                </a:solidFill>
                <a:latin typeface="Calibri"/>
                <a:ea typeface="Calibri"/>
                <a:cs typeface="Calibri"/>
                <a:sym typeface="Calibri"/>
              </a:rPr>
              <a:t>/05/2023</a:t>
            </a:r>
            <a:endParaRPr sz="2000" dirty="0"/>
          </a:p>
        </p:txBody>
      </p:sp>
      <p:sp>
        <p:nvSpPr>
          <p:cNvPr id="85" name="Google Shape;85;p1"/>
          <p:cNvSpPr/>
          <p:nvPr/>
        </p:nvSpPr>
        <p:spPr>
          <a:xfrm>
            <a:off x="2323783" y="1585264"/>
            <a:ext cx="4968552" cy="144016"/>
          </a:xfrm>
          <a:prstGeom prst="rect">
            <a:avLst/>
          </a:prstGeom>
          <a:solidFill>
            <a:schemeClr val="accent2"/>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 name="Google Shape;86;p1"/>
          <p:cNvSpPr/>
          <p:nvPr/>
        </p:nvSpPr>
        <p:spPr>
          <a:xfrm>
            <a:off x="861224" y="6122424"/>
            <a:ext cx="7848872"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chemeClr val="dk1"/>
                </a:solidFill>
                <a:latin typeface="Calibri"/>
                <a:ea typeface="Calibri"/>
                <a:cs typeface="Calibri"/>
                <a:sym typeface="Calibri"/>
              </a:rPr>
              <a:t>FACULTY OF ENGINEERING &amp; COMPUTING SCIENCES</a:t>
            </a:r>
            <a:endParaRPr sz="700" b="0"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r>
              <a:rPr lang="en-US" sz="1800" b="1" i="0" u="none" strike="noStrike" cap="none">
                <a:solidFill>
                  <a:schemeClr val="dk1"/>
                </a:solidFill>
                <a:latin typeface="Calibri"/>
                <a:ea typeface="Calibri"/>
                <a:cs typeface="Calibri"/>
                <a:sym typeface="Calibri"/>
              </a:rPr>
              <a:t>TEERTHANKER MAHAVEER UNIVERSITY, MORADABAD</a:t>
            </a:r>
            <a:endParaRPr sz="1800" b="1" i="0" u="none" strike="noStrike" cap="none">
              <a:solidFill>
                <a:schemeClr val="dk1"/>
              </a:solidFill>
              <a:latin typeface="Arial"/>
              <a:ea typeface="Arial"/>
              <a:cs typeface="Arial"/>
              <a:sym typeface="Arial"/>
            </a:endParaRPr>
          </a:p>
        </p:txBody>
      </p:sp>
      <p:pic>
        <p:nvPicPr>
          <p:cNvPr id="87" name="Google Shape;87;p1"/>
          <p:cNvPicPr preferRelativeResize="0"/>
          <p:nvPr/>
        </p:nvPicPr>
        <p:blipFill rotWithShape="1">
          <a:blip r:embed="rId3">
            <a:alphaModFix/>
          </a:blip>
          <a:srcRect/>
          <a:stretch/>
        </p:blipFill>
        <p:spPr>
          <a:xfrm>
            <a:off x="4081301" y="4854798"/>
            <a:ext cx="1204101" cy="1085779"/>
          </a:xfrm>
          <a:prstGeom prst="rect">
            <a:avLst/>
          </a:prstGeom>
          <a:noFill/>
          <a:ln>
            <a:noFill/>
          </a:ln>
        </p:spPr>
      </p:pic>
      <p:sp>
        <p:nvSpPr>
          <p:cNvPr id="88" name="Google Shape;88;p1"/>
          <p:cNvSpPr/>
          <p:nvPr/>
        </p:nvSpPr>
        <p:spPr>
          <a:xfrm>
            <a:off x="4081301" y="3181144"/>
            <a:ext cx="45720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dirty="0">
                <a:solidFill>
                  <a:srgbClr val="0033CC"/>
                </a:solidFill>
                <a:latin typeface="Calibri"/>
                <a:ea typeface="Calibri"/>
                <a:cs typeface="Calibri"/>
                <a:sym typeface="Calibri"/>
              </a:rPr>
              <a:t>Purushartha Singh Thakur(TCA2055005)</a:t>
            </a:r>
            <a:endParaRPr sz="1800" b="0" i="0" u="none" strike="noStrike" cap="none" dirty="0">
              <a:solidFill>
                <a:srgbClr val="0033CC"/>
              </a:solidFill>
              <a:latin typeface="Arial"/>
              <a:ea typeface="Arial"/>
              <a:cs typeface="Arial"/>
              <a:sym typeface="Arial"/>
            </a:endParaRPr>
          </a:p>
        </p:txBody>
      </p:sp>
      <p:sp>
        <p:nvSpPr>
          <p:cNvPr id="89" name="Google Shape;89;p1"/>
          <p:cNvSpPr/>
          <p:nvPr/>
        </p:nvSpPr>
        <p:spPr>
          <a:xfrm>
            <a:off x="183733" y="3198719"/>
            <a:ext cx="374019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rgbClr val="0033CC"/>
                </a:solidFill>
                <a:latin typeface="Calibri"/>
                <a:ea typeface="Calibri"/>
                <a:cs typeface="Calibri"/>
                <a:sym typeface="Calibri"/>
              </a:rPr>
              <a:t>Project Guide:</a:t>
            </a:r>
            <a:endParaRPr/>
          </a:p>
          <a:p>
            <a:pPr marL="0" marR="0" lvl="0" indent="0" algn="ctr" rtl="0">
              <a:spcBef>
                <a:spcPts val="0"/>
              </a:spcBef>
              <a:spcAft>
                <a:spcPts val="0"/>
              </a:spcAft>
              <a:buNone/>
            </a:pPr>
            <a:r>
              <a:rPr lang="en-US" sz="1800" b="0" i="0" u="none" strike="noStrike" cap="none">
                <a:solidFill>
                  <a:srgbClr val="0033CC"/>
                </a:solidFill>
                <a:latin typeface="Calibri"/>
                <a:ea typeface="Calibri"/>
                <a:cs typeface="Calibri"/>
                <a:sym typeface="Calibri"/>
              </a:rPr>
              <a:t>Mr. Sanjeev Soni</a:t>
            </a:r>
            <a:endParaRPr/>
          </a:p>
          <a:p>
            <a:pPr marL="0" marR="0" lvl="0" indent="0" algn="ctr" rtl="0">
              <a:spcBef>
                <a:spcPts val="0"/>
              </a:spcBef>
              <a:spcAft>
                <a:spcPts val="0"/>
              </a:spcAft>
              <a:buNone/>
            </a:pPr>
            <a:r>
              <a:rPr lang="en-US" sz="1800" b="0" i="0" u="none" strike="noStrike" cap="none">
                <a:solidFill>
                  <a:srgbClr val="0033CC"/>
                </a:solidFill>
                <a:latin typeface="Calibri"/>
                <a:ea typeface="Calibri"/>
                <a:cs typeface="Calibri"/>
                <a:sym typeface="Calibri"/>
              </a:rPr>
              <a:t>(Sr. IT Faculty, CCSIT, Inurture)</a:t>
            </a:r>
            <a:endParaRPr/>
          </a:p>
        </p:txBody>
      </p:sp>
      <p:sp>
        <p:nvSpPr>
          <p:cNvPr id="90" name="Google Shape;90;p1"/>
          <p:cNvSpPr/>
          <p:nvPr/>
        </p:nvSpPr>
        <p:spPr>
          <a:xfrm>
            <a:off x="611559" y="1863247"/>
            <a:ext cx="804174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a:solidFill>
                  <a:schemeClr val="dk1"/>
                </a:solidFill>
                <a:latin typeface="Calibri"/>
                <a:ea typeface="Calibri"/>
                <a:cs typeface="Calibri"/>
                <a:sym typeface="Calibri"/>
              </a:rPr>
              <a:t>Major Project (IMW651)</a:t>
            </a:r>
            <a:endParaRPr sz="2000" b="1" i="0" u="none" strike="noStrike" cap="none">
              <a:solidFill>
                <a:schemeClr val="dk1"/>
              </a:solidFill>
              <a:latin typeface="Arial"/>
              <a:ea typeface="Arial"/>
              <a:cs typeface="Arial"/>
              <a:sym typeface="Arial"/>
            </a:endParaRPr>
          </a:p>
          <a:p>
            <a:pPr marL="0" marR="0" lvl="0" indent="0" algn="ctr" rtl="0">
              <a:spcBef>
                <a:spcPts val="0"/>
              </a:spcBef>
              <a:spcAft>
                <a:spcPts val="0"/>
              </a:spcAft>
              <a:buNone/>
            </a:pPr>
            <a:r>
              <a:rPr lang="en-US" sz="2000" b="1" i="0" u="none" strike="noStrike" cap="none">
                <a:solidFill>
                  <a:schemeClr val="dk1"/>
                </a:solidFill>
                <a:latin typeface="Calibri"/>
                <a:ea typeface="Calibri"/>
                <a:cs typeface="Calibri"/>
                <a:sym typeface="Calibri"/>
              </a:rPr>
              <a:t>Degree : </a:t>
            </a:r>
            <a:r>
              <a:rPr lang="en-US" sz="2000" b="1" i="0" u="none" strike="noStrike" cap="none">
                <a:solidFill>
                  <a:srgbClr val="FF0000"/>
                </a:solidFill>
                <a:latin typeface="Calibri"/>
                <a:ea typeface="Calibri"/>
                <a:cs typeface="Calibri"/>
                <a:sym typeface="Calibri"/>
              </a:rPr>
              <a:t>BCA(MAWT)</a:t>
            </a:r>
            <a:endParaRPr sz="2000" b="1" i="0" u="none" strike="noStrike" cap="none">
              <a:solidFill>
                <a:srgbClr val="FF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0"/>
          <p:cNvSpPr txBox="1">
            <a:spLocks noGrp="1"/>
          </p:cNvSpPr>
          <p:nvPr>
            <p:ph type="title"/>
          </p:nvPr>
        </p:nvSpPr>
        <p:spPr>
          <a:xfrm>
            <a:off x="-3856" y="0"/>
            <a:ext cx="9147855" cy="54868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800"/>
              <a:buFont typeface="Calibri"/>
              <a:buNone/>
            </a:pPr>
            <a:r>
              <a:rPr lang="en-US"/>
              <a:t>\</a:t>
            </a:r>
            <a:endParaRPr/>
          </a:p>
        </p:txBody>
      </p:sp>
      <p:sp>
        <p:nvSpPr>
          <p:cNvPr id="201" name="Google Shape;201;p10"/>
          <p:cNvSpPr txBox="1">
            <a:spLocks noGrp="1"/>
          </p:cNvSpPr>
          <p:nvPr>
            <p:ph type="body" idx="1"/>
          </p:nvPr>
        </p:nvSpPr>
        <p:spPr>
          <a:xfrm>
            <a:off x="0" y="914400"/>
            <a:ext cx="9144000" cy="5250904"/>
          </a:xfrm>
          <a:prstGeom prst="rect">
            <a:avLst/>
          </a:prstGeom>
          <a:noFill/>
          <a:ln>
            <a:noFill/>
          </a:ln>
        </p:spPr>
        <p:txBody>
          <a:bodyPr spcFirstLastPara="1" wrap="square" lIns="91425" tIns="45700" rIns="91425" bIns="45700" anchor="t" anchorCtr="0">
            <a:normAutofit/>
          </a:bodyPr>
          <a:lstStyle/>
          <a:p>
            <a:pPr marL="0" lvl="0" indent="457200" algn="l" rtl="0">
              <a:spcBef>
                <a:spcPts val="0"/>
              </a:spcBef>
              <a:spcAft>
                <a:spcPts val="0"/>
              </a:spcAft>
              <a:buClr>
                <a:schemeClr val="dk1"/>
              </a:buClr>
              <a:buSzPts val="2400"/>
              <a:buNone/>
            </a:pPr>
            <a:endParaRPr/>
          </a:p>
          <a:p>
            <a:pPr marL="0" lvl="0" indent="520700" algn="l" rtl="0">
              <a:lnSpc>
                <a:spcPct val="200000"/>
              </a:lnSpc>
              <a:spcBef>
                <a:spcPts val="540"/>
              </a:spcBef>
              <a:spcAft>
                <a:spcPts val="0"/>
              </a:spcAft>
              <a:buClr>
                <a:schemeClr val="dk1"/>
              </a:buClr>
              <a:buSzPts val="2700"/>
              <a:buNone/>
            </a:pPr>
            <a:r>
              <a:rPr lang="en-US" sz="2700"/>
              <a:t>Strong Points of Job Portal Website:</a:t>
            </a:r>
            <a:endParaRPr/>
          </a:p>
          <a:p>
            <a:pPr marL="520700" lvl="0" indent="-284163" algn="l" rtl="0">
              <a:spcBef>
                <a:spcPts val="480"/>
              </a:spcBef>
              <a:spcAft>
                <a:spcPts val="0"/>
              </a:spcAft>
              <a:buClr>
                <a:schemeClr val="dk1"/>
              </a:buClr>
              <a:buSzPts val="2400"/>
              <a:buChar char="•"/>
            </a:pPr>
            <a:r>
              <a:rPr lang="en-US"/>
              <a:t>Candidates can view their past applications</a:t>
            </a:r>
            <a:endParaRPr/>
          </a:p>
          <a:p>
            <a:pPr marL="520700" lvl="0" indent="-284163" algn="l" rtl="0">
              <a:spcBef>
                <a:spcPts val="480"/>
              </a:spcBef>
              <a:spcAft>
                <a:spcPts val="0"/>
              </a:spcAft>
              <a:buClr>
                <a:schemeClr val="dk1"/>
              </a:buClr>
              <a:buSzPts val="2400"/>
              <a:buChar char="•"/>
            </a:pPr>
            <a:r>
              <a:rPr lang="en-US"/>
              <a:t>Through the Profile section, candidates can gain insight on where to improve in order to increase their chances for employment.</a:t>
            </a:r>
            <a:endParaRPr/>
          </a:p>
          <a:p>
            <a:pPr marL="520700" lvl="0" indent="-284163" algn="l" rtl="0">
              <a:spcBef>
                <a:spcPts val="480"/>
              </a:spcBef>
              <a:spcAft>
                <a:spcPts val="0"/>
              </a:spcAft>
              <a:buClr>
                <a:schemeClr val="dk1"/>
              </a:buClr>
              <a:buSzPts val="2400"/>
              <a:buChar char="•"/>
            </a:pPr>
            <a:r>
              <a:rPr lang="en-US"/>
              <a:t>Job recommendation based on the skillset of the candidate.</a:t>
            </a:r>
            <a:endParaRPr/>
          </a:p>
          <a:p>
            <a:pPr marL="520700" lvl="0" indent="-284162" algn="l" rtl="0">
              <a:spcBef>
                <a:spcPts val="480"/>
              </a:spcBef>
              <a:spcAft>
                <a:spcPts val="0"/>
              </a:spcAft>
              <a:buClr>
                <a:schemeClr val="dk1"/>
              </a:buClr>
              <a:buSzPts val="2400"/>
              <a:buChar char="•"/>
            </a:pPr>
            <a:r>
              <a:rPr lang="en-US"/>
              <a:t>Recruiters can view the profiles of candidates.</a:t>
            </a:r>
            <a:endParaRPr/>
          </a:p>
          <a:p>
            <a:pPr marL="520700" lvl="0" indent="-284163" algn="l" rtl="0">
              <a:spcBef>
                <a:spcPts val="480"/>
              </a:spcBef>
              <a:spcAft>
                <a:spcPts val="0"/>
              </a:spcAft>
              <a:buSzPts val="2400"/>
              <a:buChar char="•"/>
            </a:pPr>
            <a:r>
              <a:rPr lang="en-US"/>
              <a:t>Profile Preview feature available to all.</a:t>
            </a:r>
            <a:endParaRPr/>
          </a:p>
          <a:p>
            <a:pPr marL="520700" lvl="0" indent="-131763" algn="l" rtl="0">
              <a:spcBef>
                <a:spcPts val="480"/>
              </a:spcBef>
              <a:spcAft>
                <a:spcPts val="0"/>
              </a:spcAft>
              <a:buClr>
                <a:schemeClr val="dk1"/>
              </a:buClr>
              <a:buSzPts val="2400"/>
              <a:buNone/>
            </a:pPr>
            <a:endParaRPr/>
          </a:p>
          <a:p>
            <a:pPr marL="388937" lvl="0" indent="0" algn="l" rtl="0">
              <a:spcBef>
                <a:spcPts val="480"/>
              </a:spcBef>
              <a:spcAft>
                <a:spcPts val="0"/>
              </a:spcAft>
              <a:buClr>
                <a:schemeClr val="dk1"/>
              </a:buClr>
              <a:buSzPts val="2400"/>
              <a:buNone/>
            </a:pPr>
            <a:endParaRPr/>
          </a:p>
        </p:txBody>
      </p:sp>
      <p:sp>
        <p:nvSpPr>
          <p:cNvPr id="202" name="Google Shape;202;p10"/>
          <p:cNvSpPr txBox="1">
            <a:spLocks noGrp="1"/>
          </p:cNvSpPr>
          <p:nvPr>
            <p:ph type="sldNum" idx="12"/>
          </p:nvPr>
        </p:nvSpPr>
        <p:spPr>
          <a:xfrm>
            <a:off x="0" y="6492064"/>
            <a:ext cx="39506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solidFill>
                  <a:schemeClr val="lt1"/>
                </a:solidFill>
              </a:rPr>
              <a:t>10</a:t>
            </a:fld>
            <a:endParaRPr>
              <a:solidFill>
                <a:schemeClr val="lt1"/>
              </a:solidFill>
            </a:endParaRPr>
          </a:p>
        </p:txBody>
      </p:sp>
      <p:sp>
        <p:nvSpPr>
          <p:cNvPr id="203" name="Google Shape;203;p10"/>
          <p:cNvSpPr/>
          <p:nvPr/>
        </p:nvSpPr>
        <p:spPr>
          <a:xfrm>
            <a:off x="0" y="0"/>
            <a:ext cx="9144000" cy="914400"/>
          </a:xfrm>
          <a:prstGeom prst="rect">
            <a:avLst/>
          </a:prstGeom>
          <a:solidFill>
            <a:srgbClr val="7116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 name="Google Shape;204;p10"/>
          <p:cNvSpPr txBox="1"/>
          <p:nvPr/>
        </p:nvSpPr>
        <p:spPr>
          <a:xfrm>
            <a:off x="0" y="0"/>
            <a:ext cx="61727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Advantage of The Project</a:t>
            </a:r>
            <a:endParaRPr sz="1800" b="1">
              <a:solidFill>
                <a:schemeClr val="lt1"/>
              </a:solidFill>
              <a:latin typeface="Calibri"/>
              <a:ea typeface="Calibri"/>
              <a:cs typeface="Calibri"/>
              <a:sym typeface="Calibri"/>
            </a:endParaRPr>
          </a:p>
        </p:txBody>
      </p:sp>
      <p:sp>
        <p:nvSpPr>
          <p:cNvPr id="205" name="Google Shape;205;p10"/>
          <p:cNvSpPr/>
          <p:nvPr/>
        </p:nvSpPr>
        <p:spPr>
          <a:xfrm>
            <a:off x="0" y="6165304"/>
            <a:ext cx="9144000" cy="692696"/>
          </a:xfrm>
          <a:prstGeom prst="rect">
            <a:avLst/>
          </a:prstGeom>
          <a:solidFill>
            <a:srgbClr val="7116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06" name="Google Shape;206;p10" descr="Teerthanker Mahaveer University"/>
          <p:cNvPicPr preferRelativeResize="0"/>
          <p:nvPr/>
        </p:nvPicPr>
        <p:blipFill rotWithShape="1">
          <a:blip r:embed="rId3">
            <a:alphaModFix/>
          </a:blip>
          <a:srcRect/>
          <a:stretch/>
        </p:blipFill>
        <p:spPr>
          <a:xfrm>
            <a:off x="6172712" y="33879"/>
            <a:ext cx="2952750" cy="685800"/>
          </a:xfrm>
          <a:prstGeom prst="rect">
            <a:avLst/>
          </a:prstGeom>
          <a:noFill/>
          <a:ln>
            <a:noFill/>
          </a:ln>
        </p:spPr>
      </p:pic>
      <p:sp>
        <p:nvSpPr>
          <p:cNvPr id="207" name="Google Shape;207;p10"/>
          <p:cNvSpPr txBox="1"/>
          <p:nvPr/>
        </p:nvSpPr>
        <p:spPr>
          <a:xfrm>
            <a:off x="0" y="6492875"/>
            <a:ext cx="467072"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Calibri"/>
                <a:ea typeface="Calibri"/>
                <a:cs typeface="Calibri"/>
                <a:sym typeface="Calibri"/>
              </a:rPr>
              <a:t>10</a:t>
            </a:fld>
            <a:endParaRPr sz="12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1"/>
          <p:cNvSpPr txBox="1">
            <a:spLocks noGrp="1"/>
          </p:cNvSpPr>
          <p:nvPr>
            <p:ph type="title"/>
          </p:nvPr>
        </p:nvSpPr>
        <p:spPr>
          <a:xfrm>
            <a:off x="-3856" y="0"/>
            <a:ext cx="9147855" cy="54868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800"/>
              <a:buFont typeface="Calibri"/>
              <a:buNone/>
            </a:pPr>
            <a:r>
              <a:rPr lang="en-US"/>
              <a:t>Project Outcome</a:t>
            </a:r>
            <a:endParaRPr/>
          </a:p>
        </p:txBody>
      </p:sp>
      <p:sp>
        <p:nvSpPr>
          <p:cNvPr id="213" name="Google Shape;213;p11"/>
          <p:cNvSpPr txBox="1">
            <a:spLocks noGrp="1"/>
          </p:cNvSpPr>
          <p:nvPr>
            <p:ph type="sldNum" idx="12"/>
          </p:nvPr>
        </p:nvSpPr>
        <p:spPr>
          <a:xfrm>
            <a:off x="0" y="6492064"/>
            <a:ext cx="39506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11</a:t>
            </a:fld>
            <a:endParaRPr/>
          </a:p>
        </p:txBody>
      </p:sp>
      <p:pic>
        <p:nvPicPr>
          <p:cNvPr id="214" name="Google Shape;214;p11" descr="Graphical user interface, website&#10;&#10;Description automatically generated"/>
          <p:cNvPicPr preferRelativeResize="0">
            <a:picLocks noGrp="1"/>
          </p:cNvPicPr>
          <p:nvPr>
            <p:ph type="body" idx="1"/>
          </p:nvPr>
        </p:nvPicPr>
        <p:blipFill rotWithShape="1">
          <a:blip r:embed="rId3">
            <a:alphaModFix/>
          </a:blip>
          <a:srcRect/>
          <a:stretch/>
        </p:blipFill>
        <p:spPr>
          <a:xfrm>
            <a:off x="219363" y="1844824"/>
            <a:ext cx="8701415" cy="4019872"/>
          </a:xfrm>
          <a:prstGeom prst="rect">
            <a:avLst/>
          </a:prstGeom>
          <a:noFill/>
          <a:ln>
            <a:noFill/>
          </a:ln>
        </p:spPr>
      </p:pic>
      <p:sp>
        <p:nvSpPr>
          <p:cNvPr id="215" name="Google Shape;215;p11"/>
          <p:cNvSpPr txBox="1"/>
          <p:nvPr/>
        </p:nvSpPr>
        <p:spPr>
          <a:xfrm>
            <a:off x="1835696" y="980728"/>
            <a:ext cx="561662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Home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2"/>
          <p:cNvSpPr txBox="1">
            <a:spLocks noGrp="1"/>
          </p:cNvSpPr>
          <p:nvPr>
            <p:ph type="sldNum" idx="12"/>
          </p:nvPr>
        </p:nvSpPr>
        <p:spPr>
          <a:xfrm>
            <a:off x="0" y="6492064"/>
            <a:ext cx="39506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12</a:t>
            </a:fld>
            <a:endParaRPr/>
          </a:p>
        </p:txBody>
      </p:sp>
      <p:pic>
        <p:nvPicPr>
          <p:cNvPr id="221" name="Google Shape;221;p12"/>
          <p:cNvPicPr preferRelativeResize="0"/>
          <p:nvPr/>
        </p:nvPicPr>
        <p:blipFill>
          <a:blip r:embed="rId3">
            <a:alphaModFix/>
          </a:blip>
          <a:stretch>
            <a:fillRect/>
          </a:stretch>
        </p:blipFill>
        <p:spPr>
          <a:xfrm>
            <a:off x="152401" y="1305002"/>
            <a:ext cx="8839197" cy="424799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3"/>
          <p:cNvSpPr txBox="1">
            <a:spLocks noGrp="1"/>
          </p:cNvSpPr>
          <p:nvPr>
            <p:ph type="sldNum" idx="12"/>
          </p:nvPr>
        </p:nvSpPr>
        <p:spPr>
          <a:xfrm>
            <a:off x="0" y="6492064"/>
            <a:ext cx="39506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13</a:t>
            </a:fld>
            <a:endParaRPr/>
          </a:p>
        </p:txBody>
      </p:sp>
      <p:pic>
        <p:nvPicPr>
          <p:cNvPr id="227" name="Google Shape;227;p13"/>
          <p:cNvPicPr preferRelativeResize="0"/>
          <p:nvPr/>
        </p:nvPicPr>
        <p:blipFill>
          <a:blip r:embed="rId3">
            <a:alphaModFix/>
          </a:blip>
          <a:stretch>
            <a:fillRect/>
          </a:stretch>
        </p:blipFill>
        <p:spPr>
          <a:xfrm>
            <a:off x="152399" y="1306556"/>
            <a:ext cx="8839202" cy="424488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4"/>
          <p:cNvSpPr txBox="1">
            <a:spLocks noGrp="1"/>
          </p:cNvSpPr>
          <p:nvPr>
            <p:ph type="sldNum" idx="12"/>
          </p:nvPr>
        </p:nvSpPr>
        <p:spPr>
          <a:xfrm>
            <a:off x="0" y="6492064"/>
            <a:ext cx="39506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14</a:t>
            </a:fld>
            <a:endParaRPr/>
          </a:p>
        </p:txBody>
      </p:sp>
      <p:pic>
        <p:nvPicPr>
          <p:cNvPr id="233" name="Google Shape;233;p14"/>
          <p:cNvPicPr preferRelativeResize="0"/>
          <p:nvPr/>
        </p:nvPicPr>
        <p:blipFill>
          <a:blip r:embed="rId3">
            <a:alphaModFix/>
          </a:blip>
          <a:stretch>
            <a:fillRect/>
          </a:stretch>
        </p:blipFill>
        <p:spPr>
          <a:xfrm>
            <a:off x="152400" y="1291709"/>
            <a:ext cx="8839200" cy="427458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5"/>
          <p:cNvSpPr txBox="1">
            <a:spLocks noGrp="1"/>
          </p:cNvSpPr>
          <p:nvPr>
            <p:ph type="sldNum" idx="12"/>
          </p:nvPr>
        </p:nvSpPr>
        <p:spPr>
          <a:xfrm>
            <a:off x="0" y="6492064"/>
            <a:ext cx="39506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15</a:t>
            </a:fld>
            <a:endParaRPr/>
          </a:p>
        </p:txBody>
      </p:sp>
      <p:pic>
        <p:nvPicPr>
          <p:cNvPr id="239" name="Google Shape;239;p15"/>
          <p:cNvPicPr preferRelativeResize="0"/>
          <p:nvPr/>
        </p:nvPicPr>
        <p:blipFill>
          <a:blip r:embed="rId3">
            <a:alphaModFix/>
          </a:blip>
          <a:stretch>
            <a:fillRect/>
          </a:stretch>
        </p:blipFill>
        <p:spPr>
          <a:xfrm>
            <a:off x="152399" y="1300085"/>
            <a:ext cx="8839202" cy="425782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222a1e26171_0_5"/>
          <p:cNvSpPr txBox="1">
            <a:spLocks noGrp="1"/>
          </p:cNvSpPr>
          <p:nvPr>
            <p:ph type="sldNum" idx="12"/>
          </p:nvPr>
        </p:nvSpPr>
        <p:spPr>
          <a:xfrm>
            <a:off x="0" y="6492064"/>
            <a:ext cx="395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16</a:t>
            </a:fld>
            <a:endParaRPr/>
          </a:p>
        </p:txBody>
      </p:sp>
      <p:pic>
        <p:nvPicPr>
          <p:cNvPr id="245" name="Google Shape;245;g222a1e26171_0_5"/>
          <p:cNvPicPr preferRelativeResize="0"/>
          <p:nvPr/>
        </p:nvPicPr>
        <p:blipFill>
          <a:blip r:embed="rId3">
            <a:alphaModFix/>
          </a:blip>
          <a:stretch>
            <a:fillRect/>
          </a:stretch>
        </p:blipFill>
        <p:spPr>
          <a:xfrm>
            <a:off x="152400" y="1675396"/>
            <a:ext cx="8839202" cy="3507209"/>
          </a:xfrm>
          <a:prstGeom prst="rect">
            <a:avLst/>
          </a:prstGeom>
          <a:noFill/>
          <a:ln>
            <a:noFill/>
          </a:ln>
        </p:spPr>
      </p:pic>
      <p:sp>
        <p:nvSpPr>
          <p:cNvPr id="246" name="Google Shape;246;g222a1e26171_0_5"/>
          <p:cNvSpPr txBox="1">
            <a:spLocks noGrp="1"/>
          </p:cNvSpPr>
          <p:nvPr>
            <p:ph type="title"/>
          </p:nvPr>
        </p:nvSpPr>
        <p:spPr>
          <a:xfrm>
            <a:off x="-3856" y="0"/>
            <a:ext cx="9147900" cy="5487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000"/>
              <a:buFont typeface="Calibri"/>
              <a:buNone/>
            </a:pPr>
            <a:r>
              <a:rPr lang="en-US" sz="2000" b="0"/>
              <a:t>Footer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6"/>
          <p:cNvSpPr txBox="1">
            <a:spLocks noGrp="1"/>
          </p:cNvSpPr>
          <p:nvPr>
            <p:ph type="title"/>
          </p:nvPr>
        </p:nvSpPr>
        <p:spPr>
          <a:xfrm>
            <a:off x="-3856" y="0"/>
            <a:ext cx="9147855" cy="54868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000"/>
              <a:buFont typeface="Calibri"/>
              <a:buNone/>
            </a:pPr>
            <a:r>
              <a:rPr lang="en-US" sz="2000" b="0"/>
              <a:t>Search</a:t>
            </a:r>
            <a:endParaRPr/>
          </a:p>
        </p:txBody>
      </p:sp>
      <p:sp>
        <p:nvSpPr>
          <p:cNvPr id="252" name="Google Shape;252;p16"/>
          <p:cNvSpPr txBox="1">
            <a:spLocks noGrp="1"/>
          </p:cNvSpPr>
          <p:nvPr>
            <p:ph type="sldNum" idx="12"/>
          </p:nvPr>
        </p:nvSpPr>
        <p:spPr>
          <a:xfrm>
            <a:off x="0" y="6492064"/>
            <a:ext cx="39506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17</a:t>
            </a:fld>
            <a:endParaRPr/>
          </a:p>
        </p:txBody>
      </p:sp>
      <p:pic>
        <p:nvPicPr>
          <p:cNvPr id="253" name="Google Shape;253;p16"/>
          <p:cNvPicPr preferRelativeResize="0"/>
          <p:nvPr/>
        </p:nvPicPr>
        <p:blipFill>
          <a:blip r:embed="rId3">
            <a:alphaModFix/>
          </a:blip>
          <a:stretch>
            <a:fillRect/>
          </a:stretch>
        </p:blipFill>
        <p:spPr>
          <a:xfrm>
            <a:off x="152400" y="1303321"/>
            <a:ext cx="8839202" cy="425135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7"/>
          <p:cNvSpPr txBox="1">
            <a:spLocks noGrp="1"/>
          </p:cNvSpPr>
          <p:nvPr>
            <p:ph type="sldNum" idx="12"/>
          </p:nvPr>
        </p:nvSpPr>
        <p:spPr>
          <a:xfrm>
            <a:off x="0" y="6492064"/>
            <a:ext cx="39506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18</a:t>
            </a:fld>
            <a:endParaRPr/>
          </a:p>
        </p:txBody>
      </p:sp>
      <p:pic>
        <p:nvPicPr>
          <p:cNvPr id="259" name="Google Shape;259;p17"/>
          <p:cNvPicPr preferRelativeResize="0"/>
          <p:nvPr/>
        </p:nvPicPr>
        <p:blipFill>
          <a:blip r:embed="rId3">
            <a:alphaModFix/>
          </a:blip>
          <a:stretch>
            <a:fillRect/>
          </a:stretch>
        </p:blipFill>
        <p:spPr>
          <a:xfrm>
            <a:off x="152400" y="1306556"/>
            <a:ext cx="8839202" cy="424488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8"/>
          <p:cNvSpPr txBox="1">
            <a:spLocks noGrp="1"/>
          </p:cNvSpPr>
          <p:nvPr>
            <p:ph type="sldNum" idx="12"/>
          </p:nvPr>
        </p:nvSpPr>
        <p:spPr>
          <a:xfrm>
            <a:off x="0" y="6492064"/>
            <a:ext cx="39506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19</a:t>
            </a:fld>
            <a:endParaRPr/>
          </a:p>
        </p:txBody>
      </p:sp>
      <p:pic>
        <p:nvPicPr>
          <p:cNvPr id="265" name="Google Shape;265;p18"/>
          <p:cNvPicPr preferRelativeResize="0"/>
          <p:nvPr/>
        </p:nvPicPr>
        <p:blipFill>
          <a:blip r:embed="rId3">
            <a:alphaModFix/>
          </a:blip>
          <a:stretch>
            <a:fillRect/>
          </a:stretch>
        </p:blipFill>
        <p:spPr>
          <a:xfrm>
            <a:off x="152400" y="1309792"/>
            <a:ext cx="8839202" cy="423841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3856" y="0"/>
            <a:ext cx="9147855" cy="54868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800"/>
              <a:buFont typeface="Calibri"/>
              <a:buNone/>
            </a:pPr>
            <a:endParaRPr/>
          </a:p>
        </p:txBody>
      </p:sp>
      <p:sp>
        <p:nvSpPr>
          <p:cNvPr id="97" name="Google Shape;97;p2"/>
          <p:cNvSpPr txBox="1">
            <a:spLocks noGrp="1"/>
          </p:cNvSpPr>
          <p:nvPr>
            <p:ph type="sldNum" idx="12"/>
          </p:nvPr>
        </p:nvSpPr>
        <p:spPr>
          <a:xfrm>
            <a:off x="0" y="6492064"/>
            <a:ext cx="39506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solidFill>
                  <a:schemeClr val="lt1"/>
                </a:solidFill>
              </a:rPr>
              <a:t>2</a:t>
            </a:fld>
            <a:endParaRPr>
              <a:solidFill>
                <a:schemeClr val="lt1"/>
              </a:solidFill>
            </a:endParaRPr>
          </a:p>
        </p:txBody>
      </p:sp>
      <p:sp>
        <p:nvSpPr>
          <p:cNvPr id="98" name="Google Shape;98;p2"/>
          <p:cNvSpPr/>
          <p:nvPr/>
        </p:nvSpPr>
        <p:spPr>
          <a:xfrm>
            <a:off x="0" y="0"/>
            <a:ext cx="9144000" cy="914400"/>
          </a:xfrm>
          <a:prstGeom prst="rect">
            <a:avLst/>
          </a:prstGeom>
          <a:solidFill>
            <a:srgbClr val="7116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2"/>
          <p:cNvSpPr txBox="1"/>
          <p:nvPr/>
        </p:nvSpPr>
        <p:spPr>
          <a:xfrm>
            <a:off x="0" y="0"/>
            <a:ext cx="61727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none">
                <a:solidFill>
                  <a:schemeClr val="lt1"/>
                </a:solidFill>
                <a:latin typeface="Calibri"/>
                <a:ea typeface="Calibri"/>
                <a:cs typeface="Calibri"/>
                <a:sym typeface="Calibri"/>
              </a:rPr>
              <a:t>Team Details</a:t>
            </a:r>
            <a:endParaRPr/>
          </a:p>
        </p:txBody>
      </p:sp>
      <p:sp>
        <p:nvSpPr>
          <p:cNvPr id="100" name="Google Shape;100;p2"/>
          <p:cNvSpPr/>
          <p:nvPr/>
        </p:nvSpPr>
        <p:spPr>
          <a:xfrm>
            <a:off x="0" y="6165304"/>
            <a:ext cx="9144000" cy="692696"/>
          </a:xfrm>
          <a:prstGeom prst="rect">
            <a:avLst/>
          </a:prstGeom>
          <a:solidFill>
            <a:srgbClr val="7116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1" name="Google Shape;101;p2" descr="Teerthanker Mahaveer University"/>
          <p:cNvPicPr preferRelativeResize="0"/>
          <p:nvPr/>
        </p:nvPicPr>
        <p:blipFill rotWithShape="1">
          <a:blip r:embed="rId3">
            <a:alphaModFix/>
          </a:blip>
          <a:srcRect/>
          <a:stretch/>
        </p:blipFill>
        <p:spPr>
          <a:xfrm>
            <a:off x="6172712" y="33879"/>
            <a:ext cx="2952750" cy="685800"/>
          </a:xfrm>
          <a:prstGeom prst="rect">
            <a:avLst/>
          </a:prstGeom>
          <a:noFill/>
          <a:ln>
            <a:noFill/>
          </a:ln>
        </p:spPr>
      </p:pic>
      <p:sp>
        <p:nvSpPr>
          <p:cNvPr id="102" name="Google Shape;102;p2"/>
          <p:cNvSpPr txBox="1"/>
          <p:nvPr/>
        </p:nvSpPr>
        <p:spPr>
          <a:xfrm>
            <a:off x="0" y="6492875"/>
            <a:ext cx="467072"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b="0" u="none">
                <a:solidFill>
                  <a:schemeClr val="lt1"/>
                </a:solidFill>
                <a:latin typeface="Calibri"/>
                <a:ea typeface="Calibri"/>
                <a:cs typeface="Calibri"/>
                <a:sym typeface="Calibri"/>
              </a:rPr>
              <a:t>2</a:t>
            </a:fld>
            <a:endParaRPr sz="1200" b="0" u="none">
              <a:solidFill>
                <a:schemeClr val="lt1"/>
              </a:solidFill>
              <a:latin typeface="Calibri"/>
              <a:ea typeface="Calibri"/>
              <a:cs typeface="Calibri"/>
              <a:sym typeface="Calibri"/>
            </a:endParaRPr>
          </a:p>
        </p:txBody>
      </p:sp>
      <p:graphicFrame>
        <p:nvGraphicFramePr>
          <p:cNvPr id="103" name="Google Shape;103;p2"/>
          <p:cNvGraphicFramePr/>
          <p:nvPr/>
        </p:nvGraphicFramePr>
        <p:xfrm>
          <a:off x="389280" y="1412776"/>
          <a:ext cx="8431200" cy="2540418"/>
        </p:xfrm>
        <a:graphic>
          <a:graphicData uri="http://schemas.openxmlformats.org/drawingml/2006/table">
            <a:tbl>
              <a:tblPr firstRow="1" firstCol="1" bandRow="1">
                <a:noFill/>
                <a:tableStyleId>{DC2F79BE-9AD5-4BEB-980D-04A0ADABCFF5}</a:tableStyleId>
              </a:tblPr>
              <a:tblGrid>
                <a:gridCol w="5926050">
                  <a:extLst>
                    <a:ext uri="{9D8B030D-6E8A-4147-A177-3AD203B41FA5}">
                      <a16:colId xmlns:a16="http://schemas.microsoft.com/office/drawing/2014/main" val="20000"/>
                    </a:ext>
                  </a:extLst>
                </a:gridCol>
                <a:gridCol w="2505150">
                  <a:extLst>
                    <a:ext uri="{9D8B030D-6E8A-4147-A177-3AD203B41FA5}">
                      <a16:colId xmlns:a16="http://schemas.microsoft.com/office/drawing/2014/main" val="20001"/>
                    </a:ext>
                  </a:extLst>
                </a:gridCol>
              </a:tblGrid>
              <a:tr h="609975">
                <a:tc>
                  <a:txBody>
                    <a:bodyPr/>
                    <a:lstStyle/>
                    <a:p>
                      <a:pPr marL="0" marR="0" lvl="0" indent="0" algn="ctr" rtl="0">
                        <a:lnSpc>
                          <a:spcPct val="106000"/>
                        </a:lnSpc>
                        <a:spcBef>
                          <a:spcPts val="0"/>
                        </a:spcBef>
                        <a:spcAft>
                          <a:spcPts val="0"/>
                        </a:spcAft>
                        <a:buNone/>
                      </a:pPr>
                      <a:r>
                        <a:rPr lang="en-US" sz="2400" u="none" strike="noStrike" cap="none"/>
                        <a:t>Student Name</a:t>
                      </a:r>
                      <a:endParaRPr sz="2400" u="none" strike="noStrike" cap="none">
                        <a:latin typeface="Calibri"/>
                        <a:ea typeface="Calibri"/>
                        <a:cs typeface="Calibri"/>
                        <a:sym typeface="Calibri"/>
                      </a:endParaRPr>
                    </a:p>
                  </a:txBody>
                  <a:tcPr marL="68575" marR="68575" marT="0" marB="0"/>
                </a:tc>
                <a:tc>
                  <a:txBody>
                    <a:bodyPr/>
                    <a:lstStyle/>
                    <a:p>
                      <a:pPr marL="0" marR="0" lvl="0" indent="0" algn="ctr" rtl="0">
                        <a:lnSpc>
                          <a:spcPct val="106000"/>
                        </a:lnSpc>
                        <a:spcBef>
                          <a:spcPts val="0"/>
                        </a:spcBef>
                        <a:spcAft>
                          <a:spcPts val="0"/>
                        </a:spcAft>
                        <a:buNone/>
                      </a:pPr>
                      <a:r>
                        <a:rPr lang="en-US" sz="2400" u="none" strike="noStrike" cap="none"/>
                        <a:t>Role</a:t>
                      </a:r>
                      <a:endParaRPr sz="24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0"/>
                  </a:ext>
                </a:extLst>
              </a:tr>
              <a:tr h="767250">
                <a:tc>
                  <a:txBody>
                    <a:bodyPr/>
                    <a:lstStyle/>
                    <a:p>
                      <a:pPr marL="0" marR="0" lvl="0" indent="0" algn="ctr" rtl="0">
                        <a:lnSpc>
                          <a:spcPct val="106000"/>
                        </a:lnSpc>
                        <a:spcBef>
                          <a:spcPts val="0"/>
                        </a:spcBef>
                        <a:spcAft>
                          <a:spcPts val="0"/>
                        </a:spcAft>
                        <a:buNone/>
                      </a:pPr>
                      <a:r>
                        <a:rPr lang="en-US" sz="2400" u="none" strike="noStrike" cap="none"/>
                        <a:t> Purushartha Singh Thakur</a:t>
                      </a:r>
                      <a:endParaRPr sz="2400" u="none" strike="noStrike" cap="none">
                        <a:latin typeface="Calibri"/>
                        <a:ea typeface="Calibri"/>
                        <a:cs typeface="Calibri"/>
                        <a:sym typeface="Calibri"/>
                      </a:endParaRPr>
                    </a:p>
                  </a:txBody>
                  <a:tcPr marL="68575" marR="68575" marT="0" marB="0"/>
                </a:tc>
                <a:tc>
                  <a:txBody>
                    <a:bodyPr/>
                    <a:lstStyle/>
                    <a:p>
                      <a:pPr marL="0" marR="0" lvl="0" indent="0" algn="l" rtl="0">
                        <a:lnSpc>
                          <a:spcPct val="106000"/>
                        </a:lnSpc>
                        <a:spcBef>
                          <a:spcPts val="0"/>
                        </a:spcBef>
                        <a:spcAft>
                          <a:spcPts val="0"/>
                        </a:spcAft>
                        <a:buNone/>
                      </a:pPr>
                      <a:r>
                        <a:rPr lang="en-US" sz="2400" u="none" strike="noStrike" cap="none"/>
                        <a:t>Designing, Research, Development</a:t>
                      </a:r>
                      <a:endParaRPr sz="2400" u="none" strike="noStrike" cap="none">
                        <a:latin typeface="Calibri"/>
                        <a:ea typeface="Calibri"/>
                        <a:cs typeface="Calibri"/>
                        <a:sym typeface="Calibri"/>
                      </a:endParaRPr>
                    </a:p>
                  </a:txBody>
                  <a:tcPr marL="68575" marR="68575" marT="0" marB="0"/>
                </a:tc>
                <a:extLst>
                  <a:ext uri="{0D108BD9-81ED-4DB2-BD59-A6C34878D82A}">
                    <a16:rowId xmlns:a16="http://schemas.microsoft.com/office/drawing/2014/main" val="10001"/>
                  </a:ext>
                </a:extLst>
              </a:tr>
              <a:tr h="767250">
                <a:tc>
                  <a:txBody>
                    <a:bodyPr/>
                    <a:lstStyle/>
                    <a:p>
                      <a:pPr marL="0" marR="0" lvl="0" indent="0" algn="ctr" rtl="0">
                        <a:lnSpc>
                          <a:spcPct val="106000"/>
                        </a:lnSpc>
                        <a:spcBef>
                          <a:spcPts val="0"/>
                        </a:spcBef>
                        <a:spcAft>
                          <a:spcPts val="0"/>
                        </a:spcAft>
                        <a:buNone/>
                      </a:pPr>
                      <a:r>
                        <a:rPr lang="en-US" sz="2400" u="none" strike="noStrike" cap="none">
                          <a:latin typeface="Calibri"/>
                          <a:ea typeface="Calibri"/>
                          <a:cs typeface="Calibri"/>
                          <a:sym typeface="Calibri"/>
                        </a:rPr>
                        <a:t>Tushar Kumar</a:t>
                      </a:r>
                      <a:endParaRPr/>
                    </a:p>
                  </a:txBody>
                  <a:tcPr marL="68575" marR="68575" marT="0" marB="0"/>
                </a:tc>
                <a:tc>
                  <a:txBody>
                    <a:bodyPr/>
                    <a:lstStyle/>
                    <a:p>
                      <a:pPr marL="0" marR="0" lvl="0" indent="0" algn="l" rtl="0">
                        <a:lnSpc>
                          <a:spcPct val="106000"/>
                        </a:lnSpc>
                        <a:spcBef>
                          <a:spcPts val="0"/>
                        </a:spcBef>
                        <a:spcAft>
                          <a:spcPts val="0"/>
                        </a:spcAft>
                        <a:buNone/>
                      </a:pPr>
                      <a:r>
                        <a:rPr lang="en-US" sz="2400" u="none" strike="noStrike" cap="none">
                          <a:latin typeface="Calibri"/>
                          <a:ea typeface="Calibri"/>
                          <a:cs typeface="Calibri"/>
                          <a:sym typeface="Calibri"/>
                        </a:rPr>
                        <a:t>Testing</a:t>
                      </a:r>
                      <a:endParaRPr/>
                    </a:p>
                  </a:txBody>
                  <a:tcPr marL="68575" marR="68575" marT="0" marB="0"/>
                </a:tc>
                <a:extLst>
                  <a:ext uri="{0D108BD9-81ED-4DB2-BD59-A6C34878D82A}">
                    <a16:rowId xmlns:a16="http://schemas.microsoft.com/office/drawing/2014/main" val="10002"/>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222a1e26171_0_14"/>
          <p:cNvSpPr txBox="1">
            <a:spLocks noGrp="1"/>
          </p:cNvSpPr>
          <p:nvPr>
            <p:ph type="sldNum" idx="12"/>
          </p:nvPr>
        </p:nvSpPr>
        <p:spPr>
          <a:xfrm>
            <a:off x="0" y="6492064"/>
            <a:ext cx="395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20</a:t>
            </a:fld>
            <a:endParaRPr/>
          </a:p>
        </p:txBody>
      </p:sp>
      <p:pic>
        <p:nvPicPr>
          <p:cNvPr id="271" name="Google Shape;271;g222a1e26171_0_14"/>
          <p:cNvPicPr preferRelativeResize="0"/>
          <p:nvPr/>
        </p:nvPicPr>
        <p:blipFill>
          <a:blip r:embed="rId3">
            <a:alphaModFix/>
          </a:blip>
          <a:stretch>
            <a:fillRect/>
          </a:stretch>
        </p:blipFill>
        <p:spPr>
          <a:xfrm>
            <a:off x="152400" y="1300085"/>
            <a:ext cx="8839202" cy="425782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19"/>
          <p:cNvSpPr txBox="1">
            <a:spLocks noGrp="1"/>
          </p:cNvSpPr>
          <p:nvPr>
            <p:ph type="title"/>
          </p:nvPr>
        </p:nvSpPr>
        <p:spPr>
          <a:xfrm>
            <a:off x="-3856" y="0"/>
            <a:ext cx="9147855" cy="54868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000"/>
              <a:buFont typeface="Calibri"/>
              <a:buNone/>
            </a:pPr>
            <a:r>
              <a:rPr lang="en-US" sz="2000" b="0"/>
              <a:t>Blog</a:t>
            </a:r>
            <a:endParaRPr/>
          </a:p>
        </p:txBody>
      </p:sp>
      <p:sp>
        <p:nvSpPr>
          <p:cNvPr id="277" name="Google Shape;277;p19"/>
          <p:cNvSpPr txBox="1">
            <a:spLocks noGrp="1"/>
          </p:cNvSpPr>
          <p:nvPr>
            <p:ph type="sldNum" idx="12"/>
          </p:nvPr>
        </p:nvSpPr>
        <p:spPr>
          <a:xfrm>
            <a:off x="0" y="6492064"/>
            <a:ext cx="39506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21</a:t>
            </a:fld>
            <a:endParaRPr/>
          </a:p>
        </p:txBody>
      </p:sp>
      <p:pic>
        <p:nvPicPr>
          <p:cNvPr id="278" name="Google Shape;278;p19"/>
          <p:cNvPicPr preferRelativeResize="0"/>
          <p:nvPr/>
        </p:nvPicPr>
        <p:blipFill>
          <a:blip r:embed="rId3">
            <a:alphaModFix/>
          </a:blip>
          <a:stretch>
            <a:fillRect/>
          </a:stretch>
        </p:blipFill>
        <p:spPr>
          <a:xfrm>
            <a:off x="152400" y="701080"/>
            <a:ext cx="8839202" cy="425782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222a1e26171_0_21"/>
          <p:cNvSpPr txBox="1">
            <a:spLocks noGrp="1"/>
          </p:cNvSpPr>
          <p:nvPr>
            <p:ph type="sldNum" idx="12"/>
          </p:nvPr>
        </p:nvSpPr>
        <p:spPr>
          <a:xfrm>
            <a:off x="0" y="6492064"/>
            <a:ext cx="395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22</a:t>
            </a:fld>
            <a:endParaRPr/>
          </a:p>
        </p:txBody>
      </p:sp>
      <p:pic>
        <p:nvPicPr>
          <p:cNvPr id="284" name="Google Shape;284;g222a1e26171_0_21"/>
          <p:cNvPicPr preferRelativeResize="0"/>
          <p:nvPr/>
        </p:nvPicPr>
        <p:blipFill>
          <a:blip r:embed="rId3">
            <a:alphaModFix/>
          </a:blip>
          <a:stretch>
            <a:fillRect/>
          </a:stretch>
        </p:blipFill>
        <p:spPr>
          <a:xfrm>
            <a:off x="152400" y="1303321"/>
            <a:ext cx="8839202" cy="425135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222a1e26171_0_27"/>
          <p:cNvSpPr txBox="1">
            <a:spLocks noGrp="1"/>
          </p:cNvSpPr>
          <p:nvPr>
            <p:ph type="sldNum" idx="12"/>
          </p:nvPr>
        </p:nvSpPr>
        <p:spPr>
          <a:xfrm>
            <a:off x="0" y="6492064"/>
            <a:ext cx="395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23</a:t>
            </a:fld>
            <a:endParaRPr/>
          </a:p>
        </p:txBody>
      </p:sp>
      <p:pic>
        <p:nvPicPr>
          <p:cNvPr id="290" name="Google Shape;290;g222a1e26171_0_27"/>
          <p:cNvPicPr preferRelativeResize="0"/>
          <p:nvPr/>
        </p:nvPicPr>
        <p:blipFill>
          <a:blip r:embed="rId3">
            <a:alphaModFix/>
          </a:blip>
          <a:stretch>
            <a:fillRect/>
          </a:stretch>
        </p:blipFill>
        <p:spPr>
          <a:xfrm>
            <a:off x="152400" y="1908347"/>
            <a:ext cx="8839202" cy="304130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0"/>
          <p:cNvSpPr txBox="1">
            <a:spLocks noGrp="1"/>
          </p:cNvSpPr>
          <p:nvPr>
            <p:ph type="title"/>
          </p:nvPr>
        </p:nvSpPr>
        <p:spPr>
          <a:xfrm>
            <a:off x="-3856" y="0"/>
            <a:ext cx="9147855" cy="54868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000"/>
              <a:buFont typeface="Calibri"/>
              <a:buNone/>
            </a:pPr>
            <a:r>
              <a:rPr lang="en-US" sz="2000" b="0"/>
              <a:t>Signup(Candidate)</a:t>
            </a:r>
            <a:endParaRPr/>
          </a:p>
        </p:txBody>
      </p:sp>
      <p:pic>
        <p:nvPicPr>
          <p:cNvPr id="296" name="Google Shape;296;p20" descr="Graphical user interface, application&#10;&#10;Description automatically generated"/>
          <p:cNvPicPr preferRelativeResize="0">
            <a:picLocks noGrp="1"/>
          </p:cNvPicPr>
          <p:nvPr>
            <p:ph type="body" idx="1"/>
          </p:nvPr>
        </p:nvPicPr>
        <p:blipFill rotWithShape="1">
          <a:blip r:embed="rId3">
            <a:alphaModFix/>
          </a:blip>
          <a:srcRect/>
          <a:stretch/>
        </p:blipFill>
        <p:spPr>
          <a:xfrm>
            <a:off x="0" y="1370013"/>
            <a:ext cx="9144000" cy="4190999"/>
          </a:xfrm>
          <a:prstGeom prst="rect">
            <a:avLst/>
          </a:prstGeom>
          <a:noFill/>
          <a:ln>
            <a:noFill/>
          </a:ln>
        </p:spPr>
      </p:pic>
      <p:sp>
        <p:nvSpPr>
          <p:cNvPr id="297" name="Google Shape;297;p20"/>
          <p:cNvSpPr txBox="1">
            <a:spLocks noGrp="1"/>
          </p:cNvSpPr>
          <p:nvPr>
            <p:ph type="sldNum" idx="12"/>
          </p:nvPr>
        </p:nvSpPr>
        <p:spPr>
          <a:xfrm>
            <a:off x="0" y="6492064"/>
            <a:ext cx="39506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24</a:t>
            </a:fld>
            <a:endParaRPr/>
          </a:p>
        </p:txBody>
      </p:sp>
      <p:pic>
        <p:nvPicPr>
          <p:cNvPr id="298" name="Google Shape;298;p20"/>
          <p:cNvPicPr preferRelativeResize="0"/>
          <p:nvPr/>
        </p:nvPicPr>
        <p:blipFill>
          <a:blip r:embed="rId4">
            <a:alphaModFix/>
          </a:blip>
          <a:stretch>
            <a:fillRect/>
          </a:stretch>
        </p:blipFill>
        <p:spPr>
          <a:xfrm>
            <a:off x="0" y="1230022"/>
            <a:ext cx="9144001" cy="439795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1"/>
          <p:cNvSpPr txBox="1">
            <a:spLocks noGrp="1"/>
          </p:cNvSpPr>
          <p:nvPr>
            <p:ph type="title"/>
          </p:nvPr>
        </p:nvSpPr>
        <p:spPr>
          <a:xfrm>
            <a:off x="-3856" y="0"/>
            <a:ext cx="9147855" cy="54868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000"/>
              <a:buFont typeface="Calibri"/>
              <a:buNone/>
            </a:pPr>
            <a:r>
              <a:rPr lang="en-US" sz="2000" b="0"/>
              <a:t>Signup(Employer)</a:t>
            </a:r>
            <a:endParaRPr/>
          </a:p>
        </p:txBody>
      </p:sp>
      <p:pic>
        <p:nvPicPr>
          <p:cNvPr id="304" name="Google Shape;304;p21" descr="Graphical user interface, application&#10;&#10;Description automatically generated"/>
          <p:cNvPicPr preferRelativeResize="0">
            <a:picLocks noGrp="1"/>
          </p:cNvPicPr>
          <p:nvPr>
            <p:ph type="body" idx="1"/>
          </p:nvPr>
        </p:nvPicPr>
        <p:blipFill rotWithShape="1">
          <a:blip r:embed="rId3">
            <a:alphaModFix/>
          </a:blip>
          <a:srcRect/>
          <a:stretch/>
        </p:blipFill>
        <p:spPr>
          <a:xfrm>
            <a:off x="0" y="1330959"/>
            <a:ext cx="9144000" cy="4269107"/>
          </a:xfrm>
          <a:prstGeom prst="rect">
            <a:avLst/>
          </a:prstGeom>
          <a:noFill/>
          <a:ln>
            <a:noFill/>
          </a:ln>
        </p:spPr>
      </p:pic>
      <p:sp>
        <p:nvSpPr>
          <p:cNvPr id="305" name="Google Shape;305;p21"/>
          <p:cNvSpPr txBox="1">
            <a:spLocks noGrp="1"/>
          </p:cNvSpPr>
          <p:nvPr>
            <p:ph type="sldNum" idx="12"/>
          </p:nvPr>
        </p:nvSpPr>
        <p:spPr>
          <a:xfrm>
            <a:off x="0" y="6492064"/>
            <a:ext cx="39506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25</a:t>
            </a:fld>
            <a:endParaRPr/>
          </a:p>
        </p:txBody>
      </p:sp>
      <p:pic>
        <p:nvPicPr>
          <p:cNvPr id="306" name="Google Shape;306;p21"/>
          <p:cNvPicPr preferRelativeResize="0"/>
          <p:nvPr/>
        </p:nvPicPr>
        <p:blipFill>
          <a:blip r:embed="rId4">
            <a:alphaModFix/>
          </a:blip>
          <a:stretch>
            <a:fillRect/>
          </a:stretch>
        </p:blipFill>
        <p:spPr>
          <a:xfrm>
            <a:off x="0" y="1236716"/>
            <a:ext cx="9144001" cy="438456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2"/>
          <p:cNvSpPr txBox="1">
            <a:spLocks noGrp="1"/>
          </p:cNvSpPr>
          <p:nvPr>
            <p:ph type="title"/>
          </p:nvPr>
        </p:nvSpPr>
        <p:spPr>
          <a:xfrm>
            <a:off x="-3856" y="0"/>
            <a:ext cx="9147855" cy="54868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000"/>
              <a:buFont typeface="Calibri"/>
              <a:buNone/>
            </a:pPr>
            <a:r>
              <a:rPr lang="en-US" sz="2000" b="0"/>
              <a:t>Login</a:t>
            </a:r>
            <a:endParaRPr/>
          </a:p>
        </p:txBody>
      </p:sp>
      <p:pic>
        <p:nvPicPr>
          <p:cNvPr id="312" name="Google Shape;312;p22" descr="Graphical user interface, application&#10;&#10;Description automatically generated"/>
          <p:cNvPicPr preferRelativeResize="0">
            <a:picLocks noGrp="1"/>
          </p:cNvPicPr>
          <p:nvPr>
            <p:ph type="body" idx="1"/>
          </p:nvPr>
        </p:nvPicPr>
        <p:blipFill rotWithShape="1">
          <a:blip r:embed="rId3">
            <a:alphaModFix/>
          </a:blip>
          <a:srcRect/>
          <a:stretch/>
        </p:blipFill>
        <p:spPr>
          <a:xfrm>
            <a:off x="0" y="1334294"/>
            <a:ext cx="9144000" cy="4262437"/>
          </a:xfrm>
          <a:prstGeom prst="rect">
            <a:avLst/>
          </a:prstGeom>
          <a:noFill/>
          <a:ln>
            <a:noFill/>
          </a:ln>
        </p:spPr>
      </p:pic>
      <p:sp>
        <p:nvSpPr>
          <p:cNvPr id="313" name="Google Shape;313;p22"/>
          <p:cNvSpPr txBox="1">
            <a:spLocks noGrp="1"/>
          </p:cNvSpPr>
          <p:nvPr>
            <p:ph type="sldNum" idx="12"/>
          </p:nvPr>
        </p:nvSpPr>
        <p:spPr>
          <a:xfrm>
            <a:off x="0" y="6492064"/>
            <a:ext cx="39506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26</a:t>
            </a:fld>
            <a:endParaRPr/>
          </a:p>
        </p:txBody>
      </p:sp>
      <p:pic>
        <p:nvPicPr>
          <p:cNvPr id="314" name="Google Shape;314;p22"/>
          <p:cNvPicPr preferRelativeResize="0"/>
          <p:nvPr/>
        </p:nvPicPr>
        <p:blipFill>
          <a:blip r:embed="rId4">
            <a:alphaModFix/>
          </a:blip>
          <a:stretch>
            <a:fillRect/>
          </a:stretch>
        </p:blipFill>
        <p:spPr>
          <a:xfrm>
            <a:off x="0" y="1219981"/>
            <a:ext cx="9144001" cy="441803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3"/>
          <p:cNvSpPr txBox="1">
            <a:spLocks noGrp="1"/>
          </p:cNvSpPr>
          <p:nvPr>
            <p:ph type="title"/>
          </p:nvPr>
        </p:nvSpPr>
        <p:spPr>
          <a:xfrm>
            <a:off x="-3856" y="0"/>
            <a:ext cx="9147855" cy="54868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000"/>
              <a:buFont typeface="Calibri"/>
              <a:buNone/>
            </a:pPr>
            <a:r>
              <a:rPr lang="en-US" sz="2000" b="0"/>
              <a:t>Home(After login)</a:t>
            </a:r>
            <a:endParaRPr/>
          </a:p>
        </p:txBody>
      </p:sp>
      <p:pic>
        <p:nvPicPr>
          <p:cNvPr id="320" name="Google Shape;320;p23" descr="Graphical user interface, website&#10;&#10;Description automatically generated"/>
          <p:cNvPicPr preferRelativeResize="0">
            <a:picLocks noGrp="1"/>
          </p:cNvPicPr>
          <p:nvPr>
            <p:ph type="body" idx="1"/>
          </p:nvPr>
        </p:nvPicPr>
        <p:blipFill rotWithShape="1">
          <a:blip r:embed="rId3">
            <a:alphaModFix/>
          </a:blip>
          <a:srcRect/>
          <a:stretch/>
        </p:blipFill>
        <p:spPr>
          <a:xfrm>
            <a:off x="0" y="1353344"/>
            <a:ext cx="9144000" cy="4224337"/>
          </a:xfrm>
          <a:prstGeom prst="rect">
            <a:avLst/>
          </a:prstGeom>
          <a:noFill/>
          <a:ln>
            <a:noFill/>
          </a:ln>
        </p:spPr>
      </p:pic>
      <p:sp>
        <p:nvSpPr>
          <p:cNvPr id="321" name="Google Shape;321;p23"/>
          <p:cNvSpPr txBox="1">
            <a:spLocks noGrp="1"/>
          </p:cNvSpPr>
          <p:nvPr>
            <p:ph type="sldNum" idx="12"/>
          </p:nvPr>
        </p:nvSpPr>
        <p:spPr>
          <a:xfrm>
            <a:off x="0" y="6492064"/>
            <a:ext cx="39506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27</a:t>
            </a:fld>
            <a:endParaRPr/>
          </a:p>
        </p:txBody>
      </p:sp>
      <p:pic>
        <p:nvPicPr>
          <p:cNvPr id="322" name="Google Shape;322;p23"/>
          <p:cNvPicPr preferRelativeResize="0"/>
          <p:nvPr/>
        </p:nvPicPr>
        <p:blipFill>
          <a:blip r:embed="rId4">
            <a:alphaModFix/>
          </a:blip>
          <a:stretch>
            <a:fillRect/>
          </a:stretch>
        </p:blipFill>
        <p:spPr>
          <a:xfrm>
            <a:off x="0" y="1213287"/>
            <a:ext cx="9144001" cy="44314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222a1e26171_0_118"/>
          <p:cNvSpPr txBox="1">
            <a:spLocks noGrp="1"/>
          </p:cNvSpPr>
          <p:nvPr>
            <p:ph type="sldNum" idx="12"/>
          </p:nvPr>
        </p:nvSpPr>
        <p:spPr>
          <a:xfrm>
            <a:off x="0" y="6492064"/>
            <a:ext cx="395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28</a:t>
            </a:fld>
            <a:endParaRPr/>
          </a:p>
        </p:txBody>
      </p:sp>
      <p:sp>
        <p:nvSpPr>
          <p:cNvPr id="328" name="Google Shape;328;g222a1e26171_0_118"/>
          <p:cNvSpPr txBox="1">
            <a:spLocks noGrp="1"/>
          </p:cNvSpPr>
          <p:nvPr>
            <p:ph type="title"/>
          </p:nvPr>
        </p:nvSpPr>
        <p:spPr>
          <a:xfrm>
            <a:off x="-3856" y="0"/>
            <a:ext cx="9147900" cy="5487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000"/>
              <a:buFont typeface="Calibri"/>
              <a:buNone/>
            </a:pPr>
            <a:r>
              <a:rPr lang="en-US" sz="2000" b="0"/>
              <a:t>Blog(After login)</a:t>
            </a:r>
            <a:endParaRPr/>
          </a:p>
        </p:txBody>
      </p:sp>
      <p:pic>
        <p:nvPicPr>
          <p:cNvPr id="329" name="Google Shape;329;g222a1e26171_0_118"/>
          <p:cNvPicPr preferRelativeResize="0"/>
          <p:nvPr/>
        </p:nvPicPr>
        <p:blipFill>
          <a:blip r:embed="rId3">
            <a:alphaModFix/>
          </a:blip>
          <a:stretch>
            <a:fillRect/>
          </a:stretch>
        </p:blipFill>
        <p:spPr>
          <a:xfrm>
            <a:off x="152400" y="1300085"/>
            <a:ext cx="8839202" cy="42578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222a1e26171_0_123"/>
          <p:cNvSpPr txBox="1">
            <a:spLocks noGrp="1"/>
          </p:cNvSpPr>
          <p:nvPr>
            <p:ph type="sldNum" idx="12"/>
          </p:nvPr>
        </p:nvSpPr>
        <p:spPr>
          <a:xfrm>
            <a:off x="0" y="6492064"/>
            <a:ext cx="395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29</a:t>
            </a:fld>
            <a:endParaRPr/>
          </a:p>
        </p:txBody>
      </p:sp>
      <p:pic>
        <p:nvPicPr>
          <p:cNvPr id="335" name="Google Shape;335;g222a1e26171_0_123"/>
          <p:cNvPicPr preferRelativeResize="0"/>
          <p:nvPr/>
        </p:nvPicPr>
        <p:blipFill>
          <a:blip r:embed="rId3">
            <a:alphaModFix/>
          </a:blip>
          <a:stretch>
            <a:fillRect/>
          </a:stretch>
        </p:blipFill>
        <p:spPr>
          <a:xfrm>
            <a:off x="152400" y="1303321"/>
            <a:ext cx="8839202" cy="4251358"/>
          </a:xfrm>
          <a:prstGeom prst="rect">
            <a:avLst/>
          </a:prstGeom>
          <a:noFill/>
          <a:ln>
            <a:noFill/>
          </a:ln>
        </p:spPr>
      </p:pic>
      <p:sp>
        <p:nvSpPr>
          <p:cNvPr id="336" name="Google Shape;336;g222a1e26171_0_123"/>
          <p:cNvSpPr txBox="1">
            <a:spLocks noGrp="1"/>
          </p:cNvSpPr>
          <p:nvPr>
            <p:ph type="title"/>
          </p:nvPr>
        </p:nvSpPr>
        <p:spPr>
          <a:xfrm>
            <a:off x="-3856" y="0"/>
            <a:ext cx="9147900" cy="5487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000"/>
              <a:buFont typeface="Calibri"/>
              <a:buNone/>
            </a:pPr>
            <a:r>
              <a:rPr lang="en-US" sz="2000" b="0"/>
              <a:t>Create Blog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title"/>
          </p:nvPr>
        </p:nvSpPr>
        <p:spPr>
          <a:xfrm>
            <a:off x="-3856" y="0"/>
            <a:ext cx="9147855" cy="54868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800"/>
              <a:buFont typeface="Calibri"/>
              <a:buNone/>
            </a:pPr>
            <a:endParaRPr/>
          </a:p>
        </p:txBody>
      </p:sp>
      <p:sp>
        <p:nvSpPr>
          <p:cNvPr id="110" name="Google Shape;110;p3"/>
          <p:cNvSpPr txBox="1">
            <a:spLocks noGrp="1"/>
          </p:cNvSpPr>
          <p:nvPr>
            <p:ph type="body" idx="1"/>
          </p:nvPr>
        </p:nvSpPr>
        <p:spPr>
          <a:xfrm>
            <a:off x="0" y="914400"/>
            <a:ext cx="9144000" cy="5250904"/>
          </a:xfrm>
          <a:prstGeom prst="rect">
            <a:avLst/>
          </a:prstGeom>
          <a:noFill/>
          <a:ln>
            <a:noFill/>
          </a:ln>
        </p:spPr>
        <p:txBody>
          <a:bodyPr spcFirstLastPara="1" wrap="square" lIns="91425" tIns="45700" rIns="91425" bIns="45700" anchor="t" anchorCtr="0">
            <a:normAutofit fontScale="92500"/>
          </a:bodyPr>
          <a:lstStyle/>
          <a:p>
            <a:pPr marL="1025525" lvl="0" indent="0" algn="l" rtl="0">
              <a:spcBef>
                <a:spcPts val="0"/>
              </a:spcBef>
              <a:spcAft>
                <a:spcPts val="0"/>
              </a:spcAft>
              <a:buClr>
                <a:schemeClr val="dk1"/>
              </a:buClr>
              <a:buSzPct val="100000"/>
              <a:buNone/>
            </a:pPr>
            <a:endParaRPr sz="2600" b="1"/>
          </a:p>
          <a:p>
            <a:pPr marL="1025525" lvl="0" indent="0" algn="l" rtl="0">
              <a:lnSpc>
                <a:spcPct val="200000"/>
              </a:lnSpc>
              <a:spcBef>
                <a:spcPts val="520"/>
              </a:spcBef>
              <a:spcAft>
                <a:spcPts val="0"/>
              </a:spcAft>
              <a:buClr>
                <a:schemeClr val="dk1"/>
              </a:buClr>
              <a:buSzPct val="100000"/>
              <a:buNone/>
            </a:pPr>
            <a:r>
              <a:rPr lang="en-US" sz="2600" b="1"/>
              <a:t>Contents:</a:t>
            </a:r>
            <a:endParaRPr/>
          </a:p>
          <a:p>
            <a:pPr marL="1036637" lvl="0" indent="-320040" algn="l" rtl="0">
              <a:lnSpc>
                <a:spcPct val="150000"/>
              </a:lnSpc>
              <a:spcBef>
                <a:spcPts val="480"/>
              </a:spcBef>
              <a:spcAft>
                <a:spcPts val="0"/>
              </a:spcAft>
              <a:buClr>
                <a:schemeClr val="dk1"/>
              </a:buClr>
              <a:buSzPct val="100000"/>
              <a:buChar char="•"/>
            </a:pPr>
            <a:r>
              <a:rPr lang="en-US"/>
              <a:t>Project Brief</a:t>
            </a:r>
            <a:endParaRPr/>
          </a:p>
          <a:p>
            <a:pPr marL="1036637" lvl="0" indent="-320040" algn="l" rtl="0">
              <a:lnSpc>
                <a:spcPct val="150000"/>
              </a:lnSpc>
              <a:spcBef>
                <a:spcPts val="480"/>
              </a:spcBef>
              <a:spcAft>
                <a:spcPts val="0"/>
              </a:spcAft>
              <a:buClr>
                <a:schemeClr val="dk1"/>
              </a:buClr>
              <a:buSzPct val="100000"/>
              <a:buChar char="•"/>
            </a:pPr>
            <a:r>
              <a:rPr lang="en-US"/>
              <a:t>Methodologies, Technologies or Tools Used</a:t>
            </a:r>
            <a:endParaRPr/>
          </a:p>
          <a:p>
            <a:pPr marL="1036637" lvl="0" indent="-320040" algn="l" rtl="0">
              <a:lnSpc>
                <a:spcPct val="150000"/>
              </a:lnSpc>
              <a:spcBef>
                <a:spcPts val="480"/>
              </a:spcBef>
              <a:spcAft>
                <a:spcPts val="0"/>
              </a:spcAft>
              <a:buClr>
                <a:schemeClr val="dk1"/>
              </a:buClr>
              <a:buSzPct val="100000"/>
              <a:buChar char="•"/>
            </a:pPr>
            <a:r>
              <a:rPr lang="en-US"/>
              <a:t>Context Diagram</a:t>
            </a:r>
            <a:endParaRPr/>
          </a:p>
          <a:p>
            <a:pPr marL="1036637" lvl="0" indent="-320040" algn="l" rtl="0">
              <a:lnSpc>
                <a:spcPct val="150000"/>
              </a:lnSpc>
              <a:spcBef>
                <a:spcPts val="480"/>
              </a:spcBef>
              <a:spcAft>
                <a:spcPts val="0"/>
              </a:spcAft>
              <a:buClr>
                <a:schemeClr val="dk1"/>
              </a:buClr>
              <a:buSzPct val="100000"/>
              <a:buChar char="•"/>
            </a:pPr>
            <a:r>
              <a:rPr lang="en-US"/>
              <a:t>Entity Relationship Diagram</a:t>
            </a:r>
            <a:endParaRPr/>
          </a:p>
          <a:p>
            <a:pPr marL="1036637" lvl="0" indent="-320040" algn="l" rtl="0">
              <a:lnSpc>
                <a:spcPct val="150000"/>
              </a:lnSpc>
              <a:spcBef>
                <a:spcPts val="480"/>
              </a:spcBef>
              <a:spcAft>
                <a:spcPts val="0"/>
              </a:spcAft>
              <a:buClr>
                <a:schemeClr val="dk1"/>
              </a:buClr>
              <a:buSzPct val="100000"/>
              <a:buChar char="•"/>
            </a:pPr>
            <a:r>
              <a:rPr lang="en-US"/>
              <a:t>Data Flow Diagram</a:t>
            </a:r>
            <a:endParaRPr/>
          </a:p>
          <a:p>
            <a:pPr marL="1036637" lvl="0" indent="-320040" algn="l" rtl="0">
              <a:lnSpc>
                <a:spcPct val="150000"/>
              </a:lnSpc>
              <a:spcBef>
                <a:spcPts val="480"/>
              </a:spcBef>
              <a:spcAft>
                <a:spcPts val="0"/>
              </a:spcAft>
              <a:buSzPct val="100000"/>
              <a:buChar char="•"/>
            </a:pPr>
            <a:r>
              <a:rPr lang="en-US"/>
              <a:t>Advantages</a:t>
            </a:r>
            <a:endParaRPr/>
          </a:p>
          <a:p>
            <a:pPr marL="1036637" lvl="0" indent="-320040" algn="l" rtl="0">
              <a:lnSpc>
                <a:spcPct val="150000"/>
              </a:lnSpc>
              <a:spcBef>
                <a:spcPts val="480"/>
              </a:spcBef>
              <a:spcAft>
                <a:spcPts val="0"/>
              </a:spcAft>
              <a:buSzPct val="100000"/>
              <a:buChar char="•"/>
            </a:pPr>
            <a:r>
              <a:rPr lang="en-US"/>
              <a:t>Outcome</a:t>
            </a:r>
            <a:endParaRPr/>
          </a:p>
          <a:p>
            <a:pPr marL="1036637" lvl="0" indent="-190500" algn="l" rtl="0">
              <a:spcBef>
                <a:spcPts val="480"/>
              </a:spcBef>
              <a:spcAft>
                <a:spcPts val="0"/>
              </a:spcAft>
              <a:buClr>
                <a:schemeClr val="dk1"/>
              </a:buClr>
              <a:buSzPct val="100000"/>
              <a:buNone/>
            </a:pPr>
            <a:endParaRPr/>
          </a:p>
          <a:p>
            <a:pPr marL="1036637" lvl="0" indent="-190500" algn="l" rtl="0">
              <a:spcBef>
                <a:spcPts val="480"/>
              </a:spcBef>
              <a:spcAft>
                <a:spcPts val="0"/>
              </a:spcAft>
              <a:buClr>
                <a:schemeClr val="dk1"/>
              </a:buClr>
              <a:buSzPct val="100000"/>
              <a:buNone/>
            </a:pPr>
            <a:endParaRPr/>
          </a:p>
          <a:p>
            <a:pPr marL="803275" lvl="0" indent="0" algn="l" rtl="0">
              <a:spcBef>
                <a:spcPts val="480"/>
              </a:spcBef>
              <a:spcAft>
                <a:spcPts val="0"/>
              </a:spcAft>
              <a:buClr>
                <a:schemeClr val="dk1"/>
              </a:buClr>
              <a:buSzPct val="100000"/>
              <a:buNone/>
            </a:pPr>
            <a:endParaRPr/>
          </a:p>
        </p:txBody>
      </p:sp>
      <p:sp>
        <p:nvSpPr>
          <p:cNvPr id="111" name="Google Shape;111;p3"/>
          <p:cNvSpPr txBox="1">
            <a:spLocks noGrp="1"/>
          </p:cNvSpPr>
          <p:nvPr>
            <p:ph type="sldNum" idx="12"/>
          </p:nvPr>
        </p:nvSpPr>
        <p:spPr>
          <a:xfrm>
            <a:off x="0" y="6492064"/>
            <a:ext cx="39506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solidFill>
                  <a:schemeClr val="lt1"/>
                </a:solidFill>
              </a:rPr>
              <a:t>3</a:t>
            </a:fld>
            <a:endParaRPr>
              <a:solidFill>
                <a:schemeClr val="lt1"/>
              </a:solidFill>
            </a:endParaRPr>
          </a:p>
        </p:txBody>
      </p:sp>
      <p:sp>
        <p:nvSpPr>
          <p:cNvPr id="112" name="Google Shape;112;p3"/>
          <p:cNvSpPr/>
          <p:nvPr/>
        </p:nvSpPr>
        <p:spPr>
          <a:xfrm>
            <a:off x="0" y="0"/>
            <a:ext cx="9144000" cy="914400"/>
          </a:xfrm>
          <a:prstGeom prst="rect">
            <a:avLst/>
          </a:prstGeom>
          <a:solidFill>
            <a:srgbClr val="7116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3"/>
          <p:cNvSpPr txBox="1"/>
          <p:nvPr/>
        </p:nvSpPr>
        <p:spPr>
          <a:xfrm>
            <a:off x="3056" y="158756"/>
            <a:ext cx="617271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		                     </a:t>
            </a:r>
            <a:r>
              <a:rPr lang="en-US" sz="2800" b="1">
                <a:solidFill>
                  <a:schemeClr val="lt1"/>
                </a:solidFill>
                <a:latin typeface="Calibri"/>
                <a:ea typeface="Calibri"/>
                <a:cs typeface="Calibri"/>
                <a:sym typeface="Calibri"/>
              </a:rPr>
              <a:t>Table of Contents </a:t>
            </a:r>
            <a:endParaRPr/>
          </a:p>
        </p:txBody>
      </p:sp>
      <p:sp>
        <p:nvSpPr>
          <p:cNvPr id="114" name="Google Shape;114;p3"/>
          <p:cNvSpPr/>
          <p:nvPr/>
        </p:nvSpPr>
        <p:spPr>
          <a:xfrm>
            <a:off x="0" y="6165304"/>
            <a:ext cx="9144000" cy="692696"/>
          </a:xfrm>
          <a:prstGeom prst="rect">
            <a:avLst/>
          </a:prstGeom>
          <a:solidFill>
            <a:srgbClr val="7116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15" name="Google Shape;115;p3" descr="Teerthanker Mahaveer University"/>
          <p:cNvPicPr preferRelativeResize="0"/>
          <p:nvPr/>
        </p:nvPicPr>
        <p:blipFill rotWithShape="1">
          <a:blip r:embed="rId3">
            <a:alphaModFix/>
          </a:blip>
          <a:srcRect/>
          <a:stretch/>
        </p:blipFill>
        <p:spPr>
          <a:xfrm>
            <a:off x="6172712" y="33879"/>
            <a:ext cx="2952750" cy="685800"/>
          </a:xfrm>
          <a:prstGeom prst="rect">
            <a:avLst/>
          </a:prstGeom>
          <a:noFill/>
          <a:ln>
            <a:noFill/>
          </a:ln>
        </p:spPr>
      </p:pic>
      <p:sp>
        <p:nvSpPr>
          <p:cNvPr id="116" name="Google Shape;116;p3"/>
          <p:cNvSpPr txBox="1"/>
          <p:nvPr/>
        </p:nvSpPr>
        <p:spPr>
          <a:xfrm>
            <a:off x="0" y="6492875"/>
            <a:ext cx="467072"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Calibri"/>
                <a:ea typeface="Calibri"/>
                <a:cs typeface="Calibri"/>
                <a:sym typeface="Calibri"/>
              </a:rPr>
              <a:t>3</a:t>
            </a:fld>
            <a:endParaRPr sz="1200">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222a1e26171_0_128"/>
          <p:cNvSpPr txBox="1">
            <a:spLocks noGrp="1"/>
          </p:cNvSpPr>
          <p:nvPr>
            <p:ph type="sldNum" idx="12"/>
          </p:nvPr>
        </p:nvSpPr>
        <p:spPr>
          <a:xfrm>
            <a:off x="0" y="6492064"/>
            <a:ext cx="395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30</a:t>
            </a:fld>
            <a:endParaRPr/>
          </a:p>
        </p:txBody>
      </p:sp>
      <p:pic>
        <p:nvPicPr>
          <p:cNvPr id="342" name="Google Shape;342;g222a1e26171_0_128"/>
          <p:cNvPicPr preferRelativeResize="0"/>
          <p:nvPr/>
        </p:nvPicPr>
        <p:blipFill>
          <a:blip r:embed="rId3">
            <a:alphaModFix/>
          </a:blip>
          <a:stretch>
            <a:fillRect/>
          </a:stretch>
        </p:blipFill>
        <p:spPr>
          <a:xfrm>
            <a:off x="152400" y="1303321"/>
            <a:ext cx="8839202" cy="425135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4"/>
          <p:cNvSpPr txBox="1">
            <a:spLocks noGrp="1"/>
          </p:cNvSpPr>
          <p:nvPr>
            <p:ph type="title"/>
          </p:nvPr>
        </p:nvSpPr>
        <p:spPr>
          <a:xfrm>
            <a:off x="-3856" y="0"/>
            <a:ext cx="9147855" cy="54868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000"/>
              <a:buFont typeface="Calibri"/>
              <a:buNone/>
            </a:pPr>
            <a:r>
              <a:rPr lang="en-US" sz="2000" b="0"/>
              <a:t>Profile</a:t>
            </a:r>
            <a:endParaRPr/>
          </a:p>
        </p:txBody>
      </p:sp>
      <p:pic>
        <p:nvPicPr>
          <p:cNvPr id="354" name="Google Shape;354;p24" descr="Graphical user interface, application&#10;&#10;Description automatically generated"/>
          <p:cNvPicPr preferRelativeResize="0">
            <a:picLocks noGrp="1"/>
          </p:cNvPicPr>
          <p:nvPr>
            <p:ph type="body" idx="1"/>
          </p:nvPr>
        </p:nvPicPr>
        <p:blipFill rotWithShape="1">
          <a:blip r:embed="rId3">
            <a:alphaModFix/>
          </a:blip>
          <a:srcRect/>
          <a:stretch/>
        </p:blipFill>
        <p:spPr>
          <a:xfrm>
            <a:off x="0" y="1353344"/>
            <a:ext cx="9144000" cy="4224337"/>
          </a:xfrm>
          <a:prstGeom prst="rect">
            <a:avLst/>
          </a:prstGeom>
          <a:noFill/>
          <a:ln>
            <a:noFill/>
          </a:ln>
        </p:spPr>
      </p:pic>
      <p:sp>
        <p:nvSpPr>
          <p:cNvPr id="355" name="Google Shape;355;p24"/>
          <p:cNvSpPr txBox="1">
            <a:spLocks noGrp="1"/>
          </p:cNvSpPr>
          <p:nvPr>
            <p:ph type="sldNum" idx="12"/>
          </p:nvPr>
        </p:nvSpPr>
        <p:spPr>
          <a:xfrm>
            <a:off x="0" y="6492064"/>
            <a:ext cx="39506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31</a:t>
            </a:fld>
            <a:endParaRPr/>
          </a:p>
        </p:txBody>
      </p:sp>
      <p:pic>
        <p:nvPicPr>
          <p:cNvPr id="356" name="Google Shape;356;p24"/>
          <p:cNvPicPr preferRelativeResize="0"/>
          <p:nvPr/>
        </p:nvPicPr>
        <p:blipFill>
          <a:blip r:embed="rId4">
            <a:alphaModFix/>
          </a:blip>
          <a:stretch>
            <a:fillRect/>
          </a:stretch>
        </p:blipFill>
        <p:spPr>
          <a:xfrm>
            <a:off x="0" y="1223328"/>
            <a:ext cx="9144001" cy="441134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222a1e26171_0_43"/>
          <p:cNvSpPr txBox="1">
            <a:spLocks noGrp="1"/>
          </p:cNvSpPr>
          <p:nvPr>
            <p:ph type="sldNum" idx="12"/>
          </p:nvPr>
        </p:nvSpPr>
        <p:spPr>
          <a:xfrm>
            <a:off x="0" y="6492064"/>
            <a:ext cx="395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32</a:t>
            </a:fld>
            <a:endParaRPr/>
          </a:p>
        </p:txBody>
      </p:sp>
      <p:pic>
        <p:nvPicPr>
          <p:cNvPr id="362" name="Google Shape;362;g222a1e26171_0_43"/>
          <p:cNvPicPr preferRelativeResize="0"/>
          <p:nvPr/>
        </p:nvPicPr>
        <p:blipFill>
          <a:blip r:embed="rId3">
            <a:alphaModFix/>
          </a:blip>
          <a:stretch>
            <a:fillRect/>
          </a:stretch>
        </p:blipFill>
        <p:spPr>
          <a:xfrm>
            <a:off x="152400" y="1300085"/>
            <a:ext cx="8839202" cy="425782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222a1e26171_0_48"/>
          <p:cNvSpPr txBox="1">
            <a:spLocks noGrp="1"/>
          </p:cNvSpPr>
          <p:nvPr>
            <p:ph type="sldNum" idx="12"/>
          </p:nvPr>
        </p:nvSpPr>
        <p:spPr>
          <a:xfrm>
            <a:off x="0" y="6492064"/>
            <a:ext cx="395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33</a:t>
            </a:fld>
            <a:endParaRPr/>
          </a:p>
        </p:txBody>
      </p:sp>
      <p:pic>
        <p:nvPicPr>
          <p:cNvPr id="368" name="Google Shape;368;g222a1e26171_0_48"/>
          <p:cNvPicPr preferRelativeResize="0"/>
          <p:nvPr/>
        </p:nvPicPr>
        <p:blipFill>
          <a:blip r:embed="rId3">
            <a:alphaModFix/>
          </a:blip>
          <a:stretch>
            <a:fillRect/>
          </a:stretch>
        </p:blipFill>
        <p:spPr>
          <a:xfrm>
            <a:off x="152400" y="1287144"/>
            <a:ext cx="8839202" cy="428371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222a1e26171_0_53"/>
          <p:cNvSpPr txBox="1">
            <a:spLocks noGrp="1"/>
          </p:cNvSpPr>
          <p:nvPr>
            <p:ph type="sldNum" idx="12"/>
          </p:nvPr>
        </p:nvSpPr>
        <p:spPr>
          <a:xfrm>
            <a:off x="0" y="6492064"/>
            <a:ext cx="395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34</a:t>
            </a:fld>
            <a:endParaRPr/>
          </a:p>
        </p:txBody>
      </p:sp>
      <p:pic>
        <p:nvPicPr>
          <p:cNvPr id="374" name="Google Shape;374;g222a1e26171_0_53"/>
          <p:cNvPicPr preferRelativeResize="0"/>
          <p:nvPr/>
        </p:nvPicPr>
        <p:blipFill>
          <a:blip r:embed="rId3">
            <a:alphaModFix/>
          </a:blip>
          <a:stretch>
            <a:fillRect/>
          </a:stretch>
        </p:blipFill>
        <p:spPr>
          <a:xfrm>
            <a:off x="152400" y="1303321"/>
            <a:ext cx="8839202" cy="425135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222a1e26171_0_62"/>
          <p:cNvSpPr txBox="1">
            <a:spLocks noGrp="1"/>
          </p:cNvSpPr>
          <p:nvPr>
            <p:ph type="sldNum" idx="12"/>
          </p:nvPr>
        </p:nvSpPr>
        <p:spPr>
          <a:xfrm>
            <a:off x="0" y="6492064"/>
            <a:ext cx="395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35</a:t>
            </a:fld>
            <a:endParaRPr/>
          </a:p>
        </p:txBody>
      </p:sp>
      <p:sp>
        <p:nvSpPr>
          <p:cNvPr id="380" name="Google Shape;380;g222a1e26171_0_62"/>
          <p:cNvSpPr txBox="1">
            <a:spLocks noGrp="1"/>
          </p:cNvSpPr>
          <p:nvPr>
            <p:ph type="title"/>
          </p:nvPr>
        </p:nvSpPr>
        <p:spPr>
          <a:xfrm>
            <a:off x="-3856" y="0"/>
            <a:ext cx="9147900" cy="5487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000"/>
              <a:buFont typeface="Calibri"/>
              <a:buNone/>
            </a:pPr>
            <a:r>
              <a:rPr lang="en-US" sz="2000" b="0"/>
              <a:t>Profile Preview</a:t>
            </a:r>
            <a:endParaRPr/>
          </a:p>
        </p:txBody>
      </p:sp>
      <p:pic>
        <p:nvPicPr>
          <p:cNvPr id="381" name="Google Shape;381;g222a1e26171_0_62"/>
          <p:cNvPicPr preferRelativeResize="0"/>
          <p:nvPr/>
        </p:nvPicPr>
        <p:blipFill>
          <a:blip r:embed="rId3">
            <a:alphaModFix/>
          </a:blip>
          <a:stretch>
            <a:fillRect/>
          </a:stretch>
        </p:blipFill>
        <p:spPr>
          <a:xfrm>
            <a:off x="152400" y="1303321"/>
            <a:ext cx="8839202" cy="425135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222a1e26171_0_67"/>
          <p:cNvSpPr txBox="1">
            <a:spLocks noGrp="1"/>
          </p:cNvSpPr>
          <p:nvPr>
            <p:ph type="sldNum" idx="12"/>
          </p:nvPr>
        </p:nvSpPr>
        <p:spPr>
          <a:xfrm>
            <a:off x="0" y="6492064"/>
            <a:ext cx="395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36</a:t>
            </a:fld>
            <a:endParaRPr/>
          </a:p>
        </p:txBody>
      </p:sp>
      <p:pic>
        <p:nvPicPr>
          <p:cNvPr id="387" name="Google Shape;387;g222a1e26171_0_67"/>
          <p:cNvPicPr preferRelativeResize="0"/>
          <p:nvPr/>
        </p:nvPicPr>
        <p:blipFill>
          <a:blip r:embed="rId3">
            <a:alphaModFix/>
          </a:blip>
          <a:stretch>
            <a:fillRect/>
          </a:stretch>
        </p:blipFill>
        <p:spPr>
          <a:xfrm>
            <a:off x="152400" y="1306556"/>
            <a:ext cx="8839202" cy="424488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222a1e26171_0_77"/>
          <p:cNvSpPr txBox="1">
            <a:spLocks noGrp="1"/>
          </p:cNvSpPr>
          <p:nvPr>
            <p:ph type="sldNum" idx="12"/>
          </p:nvPr>
        </p:nvSpPr>
        <p:spPr>
          <a:xfrm>
            <a:off x="0" y="6492064"/>
            <a:ext cx="395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37</a:t>
            </a:fld>
            <a:endParaRPr/>
          </a:p>
        </p:txBody>
      </p:sp>
      <p:pic>
        <p:nvPicPr>
          <p:cNvPr id="393" name="Google Shape;393;g222a1e26171_0_77"/>
          <p:cNvPicPr preferRelativeResize="0"/>
          <p:nvPr/>
        </p:nvPicPr>
        <p:blipFill>
          <a:blip r:embed="rId3">
            <a:alphaModFix/>
          </a:blip>
          <a:stretch>
            <a:fillRect/>
          </a:stretch>
        </p:blipFill>
        <p:spPr>
          <a:xfrm>
            <a:off x="152400" y="1306556"/>
            <a:ext cx="8839202" cy="4244887"/>
          </a:xfrm>
          <a:prstGeom prst="rect">
            <a:avLst/>
          </a:prstGeom>
          <a:noFill/>
          <a:ln>
            <a:noFill/>
          </a:ln>
        </p:spPr>
      </p:pic>
      <p:pic>
        <p:nvPicPr>
          <p:cNvPr id="394" name="Google Shape;394;g222a1e26171_0_77"/>
          <p:cNvPicPr preferRelativeResize="0"/>
          <p:nvPr/>
        </p:nvPicPr>
        <p:blipFill>
          <a:blip r:embed="rId4">
            <a:alphaModFix/>
          </a:blip>
          <a:stretch>
            <a:fillRect/>
          </a:stretch>
        </p:blipFill>
        <p:spPr>
          <a:xfrm>
            <a:off x="0" y="1240063"/>
            <a:ext cx="9144001" cy="43778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g222a1e26171_0_82"/>
          <p:cNvSpPr txBox="1">
            <a:spLocks noGrp="1"/>
          </p:cNvSpPr>
          <p:nvPr>
            <p:ph type="sldNum" idx="12"/>
          </p:nvPr>
        </p:nvSpPr>
        <p:spPr>
          <a:xfrm>
            <a:off x="0" y="6492064"/>
            <a:ext cx="395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38</a:t>
            </a:fld>
            <a:endParaRPr/>
          </a:p>
        </p:txBody>
      </p:sp>
      <p:pic>
        <p:nvPicPr>
          <p:cNvPr id="400" name="Google Shape;400;g222a1e26171_0_82"/>
          <p:cNvPicPr preferRelativeResize="0"/>
          <p:nvPr/>
        </p:nvPicPr>
        <p:blipFill>
          <a:blip r:embed="rId3">
            <a:alphaModFix/>
          </a:blip>
          <a:stretch>
            <a:fillRect/>
          </a:stretch>
        </p:blipFill>
        <p:spPr>
          <a:xfrm>
            <a:off x="152400" y="1306556"/>
            <a:ext cx="8839202" cy="4244887"/>
          </a:xfrm>
          <a:prstGeom prst="rect">
            <a:avLst/>
          </a:prstGeom>
          <a:noFill/>
          <a:ln>
            <a:noFill/>
          </a:ln>
        </p:spPr>
      </p:pic>
      <p:sp>
        <p:nvSpPr>
          <p:cNvPr id="401" name="Google Shape;401;g222a1e26171_0_82"/>
          <p:cNvSpPr txBox="1">
            <a:spLocks noGrp="1"/>
          </p:cNvSpPr>
          <p:nvPr>
            <p:ph type="title"/>
          </p:nvPr>
        </p:nvSpPr>
        <p:spPr>
          <a:xfrm>
            <a:off x="-3856" y="0"/>
            <a:ext cx="9147900" cy="5487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000"/>
              <a:buFont typeface="Calibri"/>
              <a:buNone/>
            </a:pPr>
            <a:r>
              <a:rPr lang="en-US" sz="2000" b="0"/>
              <a:t>Profile</a:t>
            </a:r>
            <a:endParaRPr/>
          </a:p>
        </p:txBody>
      </p:sp>
      <p:pic>
        <p:nvPicPr>
          <p:cNvPr id="402" name="Google Shape;402;g222a1e26171_0_82"/>
          <p:cNvPicPr preferRelativeResize="0"/>
          <p:nvPr/>
        </p:nvPicPr>
        <p:blipFill>
          <a:blip r:embed="rId4">
            <a:alphaModFix/>
          </a:blip>
          <a:stretch>
            <a:fillRect/>
          </a:stretch>
        </p:blipFill>
        <p:spPr>
          <a:xfrm>
            <a:off x="152400" y="1385769"/>
            <a:ext cx="9144001" cy="439126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g222a1e26171_0_95"/>
          <p:cNvSpPr txBox="1">
            <a:spLocks noGrp="1"/>
          </p:cNvSpPr>
          <p:nvPr>
            <p:ph type="sldNum" idx="12"/>
          </p:nvPr>
        </p:nvSpPr>
        <p:spPr>
          <a:xfrm>
            <a:off x="0" y="6492064"/>
            <a:ext cx="395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39</a:t>
            </a:fld>
            <a:endParaRPr/>
          </a:p>
        </p:txBody>
      </p:sp>
      <p:pic>
        <p:nvPicPr>
          <p:cNvPr id="408" name="Google Shape;408;g222a1e26171_0_95"/>
          <p:cNvPicPr preferRelativeResize="0"/>
          <p:nvPr/>
        </p:nvPicPr>
        <p:blipFill>
          <a:blip r:embed="rId3">
            <a:alphaModFix/>
          </a:blip>
          <a:stretch>
            <a:fillRect/>
          </a:stretch>
        </p:blipFill>
        <p:spPr>
          <a:xfrm>
            <a:off x="152400" y="1306556"/>
            <a:ext cx="8839202" cy="4244887"/>
          </a:xfrm>
          <a:prstGeom prst="rect">
            <a:avLst/>
          </a:prstGeom>
          <a:noFill/>
          <a:ln>
            <a:noFill/>
          </a:ln>
        </p:spPr>
      </p:pic>
      <p:pic>
        <p:nvPicPr>
          <p:cNvPr id="409" name="Google Shape;409;g222a1e26171_0_95"/>
          <p:cNvPicPr preferRelativeResize="0"/>
          <p:nvPr/>
        </p:nvPicPr>
        <p:blipFill>
          <a:blip r:embed="rId4">
            <a:alphaModFix/>
          </a:blip>
          <a:stretch>
            <a:fillRect/>
          </a:stretch>
        </p:blipFill>
        <p:spPr>
          <a:xfrm>
            <a:off x="0" y="1226675"/>
            <a:ext cx="9144001" cy="4404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4"/>
          <p:cNvSpPr txBox="1">
            <a:spLocks noGrp="1"/>
          </p:cNvSpPr>
          <p:nvPr>
            <p:ph type="title"/>
          </p:nvPr>
        </p:nvSpPr>
        <p:spPr>
          <a:xfrm>
            <a:off x="-3856" y="0"/>
            <a:ext cx="9147855" cy="54868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800"/>
              <a:buFont typeface="Calibri"/>
              <a:buNone/>
            </a:pPr>
            <a:endParaRPr/>
          </a:p>
        </p:txBody>
      </p:sp>
      <p:sp>
        <p:nvSpPr>
          <p:cNvPr id="123" name="Google Shape;123;p4"/>
          <p:cNvSpPr txBox="1">
            <a:spLocks noGrp="1"/>
          </p:cNvSpPr>
          <p:nvPr>
            <p:ph type="body" idx="1"/>
          </p:nvPr>
        </p:nvSpPr>
        <p:spPr>
          <a:xfrm>
            <a:off x="0" y="914400"/>
            <a:ext cx="9144000" cy="5250903"/>
          </a:xfrm>
          <a:prstGeom prst="rect">
            <a:avLst/>
          </a:prstGeom>
          <a:noFill/>
          <a:ln>
            <a:noFill/>
          </a:ln>
        </p:spPr>
        <p:txBody>
          <a:bodyPr spcFirstLastPara="1" wrap="square" lIns="91425" tIns="45700" rIns="91425" bIns="45700" anchor="t" anchorCtr="0">
            <a:normAutofit lnSpcReduction="10000"/>
          </a:bodyPr>
          <a:lstStyle/>
          <a:p>
            <a:pPr marL="236537" lvl="0" indent="0" algn="just" rtl="0">
              <a:lnSpc>
                <a:spcPct val="115000"/>
              </a:lnSpc>
              <a:spcBef>
                <a:spcPts val="0"/>
              </a:spcBef>
              <a:spcAft>
                <a:spcPts val="0"/>
              </a:spcAft>
              <a:buClr>
                <a:schemeClr val="dk1"/>
              </a:buClr>
              <a:buSzPct val="100000"/>
              <a:buNone/>
            </a:pPr>
            <a:r>
              <a:rPr lang="en-US"/>
              <a:t>The aim of the project is to build job portal where anyone looking to get employed can visit and apply for any Job openings available in any field. For recruiters, they can post any job opening notices on the portal where potential candidates can find and apply for the opening.</a:t>
            </a:r>
            <a:endParaRPr/>
          </a:p>
          <a:p>
            <a:pPr marL="236537" lvl="0" indent="0" algn="just" rtl="0">
              <a:lnSpc>
                <a:spcPct val="115000"/>
              </a:lnSpc>
              <a:spcBef>
                <a:spcPts val="0"/>
              </a:spcBef>
              <a:spcAft>
                <a:spcPts val="0"/>
              </a:spcAft>
              <a:buClr>
                <a:schemeClr val="dk1"/>
              </a:buClr>
              <a:buSzPct val="100000"/>
              <a:buNone/>
            </a:pPr>
            <a:endParaRPr/>
          </a:p>
          <a:p>
            <a:pPr marL="236538" lvl="0" indent="0" algn="just" rtl="0">
              <a:spcBef>
                <a:spcPts val="0"/>
              </a:spcBef>
              <a:spcAft>
                <a:spcPts val="0"/>
              </a:spcAft>
              <a:buClr>
                <a:schemeClr val="dk1"/>
              </a:buClr>
              <a:buSzPct val="100000"/>
              <a:buNone/>
            </a:pPr>
            <a:endParaRPr/>
          </a:p>
          <a:p>
            <a:pPr marL="457200" lvl="0" indent="-220663" algn="just" rtl="0">
              <a:lnSpc>
                <a:spcPct val="150000"/>
              </a:lnSpc>
              <a:spcBef>
                <a:spcPts val="480"/>
              </a:spcBef>
              <a:spcAft>
                <a:spcPts val="0"/>
              </a:spcAft>
              <a:buClr>
                <a:schemeClr val="dk1"/>
              </a:buClr>
              <a:buSzPct val="100000"/>
              <a:buNone/>
            </a:pPr>
            <a:r>
              <a:rPr lang="en-US"/>
              <a:t>Functions: </a:t>
            </a:r>
            <a:endParaRPr/>
          </a:p>
          <a:p>
            <a:pPr marL="457200" lvl="0" indent="-209233" algn="just" rtl="0">
              <a:lnSpc>
                <a:spcPct val="150000"/>
              </a:lnSpc>
              <a:spcBef>
                <a:spcPts val="480"/>
              </a:spcBef>
              <a:spcAft>
                <a:spcPts val="0"/>
              </a:spcAft>
              <a:buClr>
                <a:schemeClr val="dk1"/>
              </a:buClr>
              <a:buSzPct val="100000"/>
              <a:buChar char="•"/>
            </a:pPr>
            <a:r>
              <a:rPr lang="en-US"/>
              <a:t>Login/Signup with verification.</a:t>
            </a:r>
            <a:endParaRPr/>
          </a:p>
          <a:p>
            <a:pPr marL="457200" lvl="0" indent="-209233" algn="just" rtl="0">
              <a:lnSpc>
                <a:spcPct val="150000"/>
              </a:lnSpc>
              <a:spcBef>
                <a:spcPts val="480"/>
              </a:spcBef>
              <a:spcAft>
                <a:spcPts val="0"/>
              </a:spcAft>
              <a:buClr>
                <a:schemeClr val="dk1"/>
              </a:buClr>
              <a:buSzPct val="100000"/>
              <a:buChar char="•"/>
            </a:pPr>
            <a:r>
              <a:rPr lang="en-US"/>
              <a:t>Posting job opening notices/ads.</a:t>
            </a:r>
            <a:endParaRPr/>
          </a:p>
          <a:p>
            <a:pPr marL="457200" lvl="0" indent="-209233" algn="just" rtl="0">
              <a:lnSpc>
                <a:spcPct val="150000"/>
              </a:lnSpc>
              <a:spcBef>
                <a:spcPts val="480"/>
              </a:spcBef>
              <a:spcAft>
                <a:spcPts val="0"/>
              </a:spcAft>
              <a:buClr>
                <a:schemeClr val="dk1"/>
              </a:buClr>
              <a:buSzPct val="100000"/>
              <a:buChar char="•"/>
            </a:pPr>
            <a:r>
              <a:rPr lang="en-US"/>
              <a:t>Set preferences for job search.</a:t>
            </a:r>
            <a:endParaRPr/>
          </a:p>
          <a:p>
            <a:pPr marL="457200" lvl="0" indent="-209233" algn="just" rtl="0">
              <a:lnSpc>
                <a:spcPct val="150000"/>
              </a:lnSpc>
              <a:spcBef>
                <a:spcPts val="480"/>
              </a:spcBef>
              <a:spcAft>
                <a:spcPts val="0"/>
              </a:spcAft>
              <a:buClr>
                <a:schemeClr val="dk1"/>
              </a:buClr>
              <a:buSzPct val="100000"/>
              <a:buChar char="•"/>
            </a:pPr>
            <a:r>
              <a:rPr lang="en-US"/>
              <a:t>Blog, Tips/Tricks section for candidates. </a:t>
            </a:r>
            <a:endParaRPr/>
          </a:p>
          <a:p>
            <a:pPr marL="457200" lvl="0" indent="-68263" algn="just" rtl="0">
              <a:spcBef>
                <a:spcPts val="480"/>
              </a:spcBef>
              <a:spcAft>
                <a:spcPts val="0"/>
              </a:spcAft>
              <a:buClr>
                <a:schemeClr val="dk1"/>
              </a:buClr>
              <a:buSzPct val="100000"/>
              <a:buNone/>
            </a:pPr>
            <a:endParaRPr/>
          </a:p>
          <a:p>
            <a:pPr marL="457200" lvl="0" indent="-68263" algn="just" rtl="0">
              <a:spcBef>
                <a:spcPts val="480"/>
              </a:spcBef>
              <a:spcAft>
                <a:spcPts val="0"/>
              </a:spcAft>
              <a:buClr>
                <a:schemeClr val="dk1"/>
              </a:buClr>
              <a:buSzPct val="100000"/>
              <a:buNone/>
            </a:pPr>
            <a:endParaRPr/>
          </a:p>
        </p:txBody>
      </p:sp>
      <p:sp>
        <p:nvSpPr>
          <p:cNvPr id="124" name="Google Shape;124;p4"/>
          <p:cNvSpPr txBox="1">
            <a:spLocks noGrp="1"/>
          </p:cNvSpPr>
          <p:nvPr>
            <p:ph type="sldNum" idx="12"/>
          </p:nvPr>
        </p:nvSpPr>
        <p:spPr>
          <a:xfrm>
            <a:off x="0" y="6492064"/>
            <a:ext cx="39506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solidFill>
                  <a:schemeClr val="lt1"/>
                </a:solidFill>
              </a:rPr>
              <a:t>4</a:t>
            </a:fld>
            <a:endParaRPr>
              <a:solidFill>
                <a:schemeClr val="lt1"/>
              </a:solidFill>
            </a:endParaRPr>
          </a:p>
        </p:txBody>
      </p:sp>
      <p:sp>
        <p:nvSpPr>
          <p:cNvPr id="125" name="Google Shape;125;p4"/>
          <p:cNvSpPr/>
          <p:nvPr/>
        </p:nvSpPr>
        <p:spPr>
          <a:xfrm>
            <a:off x="0" y="0"/>
            <a:ext cx="9144000" cy="914400"/>
          </a:xfrm>
          <a:prstGeom prst="rect">
            <a:avLst/>
          </a:prstGeom>
          <a:solidFill>
            <a:srgbClr val="7116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 name="Google Shape;126;p4"/>
          <p:cNvSpPr txBox="1"/>
          <p:nvPr/>
        </p:nvSpPr>
        <p:spPr>
          <a:xfrm>
            <a:off x="0" y="0"/>
            <a:ext cx="61727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Project Brief</a:t>
            </a:r>
            <a:endParaRPr/>
          </a:p>
        </p:txBody>
      </p:sp>
      <p:sp>
        <p:nvSpPr>
          <p:cNvPr id="127" name="Google Shape;127;p4"/>
          <p:cNvSpPr/>
          <p:nvPr/>
        </p:nvSpPr>
        <p:spPr>
          <a:xfrm>
            <a:off x="0" y="6165304"/>
            <a:ext cx="9144000" cy="692696"/>
          </a:xfrm>
          <a:prstGeom prst="rect">
            <a:avLst/>
          </a:prstGeom>
          <a:solidFill>
            <a:srgbClr val="7116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28" name="Google Shape;128;p4" descr="Teerthanker Mahaveer University"/>
          <p:cNvPicPr preferRelativeResize="0"/>
          <p:nvPr/>
        </p:nvPicPr>
        <p:blipFill rotWithShape="1">
          <a:blip r:embed="rId3">
            <a:alphaModFix/>
          </a:blip>
          <a:srcRect/>
          <a:stretch/>
        </p:blipFill>
        <p:spPr>
          <a:xfrm>
            <a:off x="6172712" y="33879"/>
            <a:ext cx="2952750" cy="685800"/>
          </a:xfrm>
          <a:prstGeom prst="rect">
            <a:avLst/>
          </a:prstGeom>
          <a:noFill/>
          <a:ln>
            <a:noFill/>
          </a:ln>
        </p:spPr>
      </p:pic>
      <p:sp>
        <p:nvSpPr>
          <p:cNvPr id="129" name="Google Shape;129;p4"/>
          <p:cNvSpPr txBox="1"/>
          <p:nvPr/>
        </p:nvSpPr>
        <p:spPr>
          <a:xfrm>
            <a:off x="0" y="6492875"/>
            <a:ext cx="467072"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Calibri"/>
                <a:ea typeface="Calibri"/>
                <a:cs typeface="Calibri"/>
                <a:sym typeface="Calibri"/>
              </a:rPr>
              <a:t>4</a:t>
            </a:fld>
            <a:endParaRPr sz="1200">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5"/>
          <p:cNvSpPr txBox="1">
            <a:spLocks noGrp="1"/>
          </p:cNvSpPr>
          <p:nvPr>
            <p:ph type="title"/>
          </p:nvPr>
        </p:nvSpPr>
        <p:spPr>
          <a:xfrm>
            <a:off x="-3856" y="0"/>
            <a:ext cx="9147855" cy="54868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000"/>
              <a:buFont typeface="Calibri"/>
              <a:buNone/>
            </a:pPr>
            <a:r>
              <a:rPr lang="en-US" sz="2000" b="0"/>
              <a:t>Create Job Post</a:t>
            </a:r>
            <a:endParaRPr/>
          </a:p>
        </p:txBody>
      </p:sp>
      <p:pic>
        <p:nvPicPr>
          <p:cNvPr id="415" name="Google Shape;415;p25" descr="Graphical user interface&#10;&#10;Description automatically generated"/>
          <p:cNvPicPr preferRelativeResize="0">
            <a:picLocks noGrp="1"/>
          </p:cNvPicPr>
          <p:nvPr>
            <p:ph type="body" idx="1"/>
          </p:nvPr>
        </p:nvPicPr>
        <p:blipFill rotWithShape="1">
          <a:blip r:embed="rId3">
            <a:alphaModFix/>
          </a:blip>
          <a:srcRect/>
          <a:stretch/>
        </p:blipFill>
        <p:spPr>
          <a:xfrm>
            <a:off x="0" y="1353344"/>
            <a:ext cx="9144000" cy="4224337"/>
          </a:xfrm>
          <a:prstGeom prst="rect">
            <a:avLst/>
          </a:prstGeom>
          <a:noFill/>
          <a:ln>
            <a:noFill/>
          </a:ln>
        </p:spPr>
      </p:pic>
      <p:sp>
        <p:nvSpPr>
          <p:cNvPr id="416" name="Google Shape;416;p25"/>
          <p:cNvSpPr txBox="1">
            <a:spLocks noGrp="1"/>
          </p:cNvSpPr>
          <p:nvPr>
            <p:ph type="sldNum" idx="12"/>
          </p:nvPr>
        </p:nvSpPr>
        <p:spPr>
          <a:xfrm>
            <a:off x="0" y="6492064"/>
            <a:ext cx="39506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40</a:t>
            </a:fld>
            <a:endParaRPr/>
          </a:p>
        </p:txBody>
      </p:sp>
      <p:pic>
        <p:nvPicPr>
          <p:cNvPr id="417" name="Google Shape;417;p25"/>
          <p:cNvPicPr preferRelativeResize="0"/>
          <p:nvPr/>
        </p:nvPicPr>
        <p:blipFill>
          <a:blip r:embed="rId4">
            <a:alphaModFix/>
          </a:blip>
          <a:stretch>
            <a:fillRect/>
          </a:stretch>
        </p:blipFill>
        <p:spPr>
          <a:xfrm>
            <a:off x="0" y="1216634"/>
            <a:ext cx="9144001" cy="442473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222a1e26171_0_102"/>
          <p:cNvSpPr txBox="1">
            <a:spLocks noGrp="1"/>
          </p:cNvSpPr>
          <p:nvPr>
            <p:ph type="sldNum" idx="12"/>
          </p:nvPr>
        </p:nvSpPr>
        <p:spPr>
          <a:xfrm>
            <a:off x="0" y="6492064"/>
            <a:ext cx="395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41</a:t>
            </a:fld>
            <a:endParaRPr/>
          </a:p>
        </p:txBody>
      </p:sp>
      <p:pic>
        <p:nvPicPr>
          <p:cNvPr id="423" name="Google Shape;423;g222a1e26171_0_102"/>
          <p:cNvPicPr preferRelativeResize="0"/>
          <p:nvPr/>
        </p:nvPicPr>
        <p:blipFill>
          <a:blip r:embed="rId3">
            <a:alphaModFix/>
          </a:blip>
          <a:stretch>
            <a:fillRect/>
          </a:stretch>
        </p:blipFill>
        <p:spPr>
          <a:xfrm>
            <a:off x="152400" y="1306556"/>
            <a:ext cx="8839202" cy="4244887"/>
          </a:xfrm>
          <a:prstGeom prst="rect">
            <a:avLst/>
          </a:prstGeom>
          <a:noFill/>
          <a:ln>
            <a:noFill/>
          </a:ln>
        </p:spPr>
      </p:pic>
      <p:pic>
        <p:nvPicPr>
          <p:cNvPr id="424" name="Google Shape;424;g222a1e26171_0_102"/>
          <p:cNvPicPr preferRelativeResize="0"/>
          <p:nvPr/>
        </p:nvPicPr>
        <p:blipFill>
          <a:blip r:embed="rId4">
            <a:alphaModFix/>
          </a:blip>
          <a:stretch>
            <a:fillRect/>
          </a:stretch>
        </p:blipFill>
        <p:spPr>
          <a:xfrm>
            <a:off x="0" y="1226675"/>
            <a:ext cx="9144001" cy="4404650"/>
          </a:xfrm>
          <a:prstGeom prst="rect">
            <a:avLst/>
          </a:prstGeom>
          <a:noFill/>
          <a:ln>
            <a:noFill/>
          </a:ln>
        </p:spPr>
      </p:pic>
      <p:pic>
        <p:nvPicPr>
          <p:cNvPr id="425" name="Google Shape;425;g222a1e26171_0_102"/>
          <p:cNvPicPr preferRelativeResize="0"/>
          <p:nvPr/>
        </p:nvPicPr>
        <p:blipFill>
          <a:blip r:embed="rId5">
            <a:alphaModFix/>
          </a:blip>
          <a:stretch>
            <a:fillRect/>
          </a:stretch>
        </p:blipFill>
        <p:spPr>
          <a:xfrm>
            <a:off x="0" y="1226675"/>
            <a:ext cx="9144001" cy="44046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6"/>
          <p:cNvSpPr txBox="1">
            <a:spLocks noGrp="1"/>
          </p:cNvSpPr>
          <p:nvPr>
            <p:ph type="title"/>
          </p:nvPr>
        </p:nvSpPr>
        <p:spPr>
          <a:xfrm>
            <a:off x="-3856" y="0"/>
            <a:ext cx="9147855" cy="54868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000"/>
              <a:buFont typeface="Calibri"/>
              <a:buNone/>
            </a:pPr>
            <a:r>
              <a:rPr lang="en-US" sz="2000" b="0"/>
              <a:t>View Job Post</a:t>
            </a:r>
            <a:endParaRPr/>
          </a:p>
        </p:txBody>
      </p:sp>
      <p:pic>
        <p:nvPicPr>
          <p:cNvPr id="431" name="Google Shape;431;p26" descr="Graphical user interface, text, application, chat or text message&#10;&#10;Description automatically generated"/>
          <p:cNvPicPr preferRelativeResize="0">
            <a:picLocks noGrp="1"/>
          </p:cNvPicPr>
          <p:nvPr>
            <p:ph type="body" idx="1"/>
          </p:nvPr>
        </p:nvPicPr>
        <p:blipFill rotWithShape="1">
          <a:blip r:embed="rId3">
            <a:alphaModFix/>
          </a:blip>
          <a:srcRect/>
          <a:stretch/>
        </p:blipFill>
        <p:spPr>
          <a:xfrm>
            <a:off x="0" y="1332071"/>
            <a:ext cx="9144000" cy="4266882"/>
          </a:xfrm>
          <a:prstGeom prst="rect">
            <a:avLst/>
          </a:prstGeom>
          <a:noFill/>
          <a:ln>
            <a:noFill/>
          </a:ln>
        </p:spPr>
      </p:pic>
      <p:sp>
        <p:nvSpPr>
          <p:cNvPr id="432" name="Google Shape;432;p26"/>
          <p:cNvSpPr txBox="1">
            <a:spLocks noGrp="1"/>
          </p:cNvSpPr>
          <p:nvPr>
            <p:ph type="sldNum" idx="12"/>
          </p:nvPr>
        </p:nvSpPr>
        <p:spPr>
          <a:xfrm>
            <a:off x="0" y="6492064"/>
            <a:ext cx="39506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42</a:t>
            </a:fld>
            <a:endParaRPr/>
          </a:p>
        </p:txBody>
      </p:sp>
      <p:pic>
        <p:nvPicPr>
          <p:cNvPr id="433" name="Google Shape;433;p26"/>
          <p:cNvPicPr preferRelativeResize="0"/>
          <p:nvPr/>
        </p:nvPicPr>
        <p:blipFill>
          <a:blip r:embed="rId4">
            <a:alphaModFix/>
          </a:blip>
          <a:stretch>
            <a:fillRect/>
          </a:stretch>
        </p:blipFill>
        <p:spPr>
          <a:xfrm>
            <a:off x="0" y="1230022"/>
            <a:ext cx="9144001" cy="439795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g222a1e26171_0_110"/>
          <p:cNvSpPr txBox="1">
            <a:spLocks noGrp="1"/>
          </p:cNvSpPr>
          <p:nvPr>
            <p:ph type="sldNum" idx="12"/>
          </p:nvPr>
        </p:nvSpPr>
        <p:spPr>
          <a:xfrm>
            <a:off x="0" y="6492064"/>
            <a:ext cx="395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43</a:t>
            </a:fld>
            <a:endParaRPr/>
          </a:p>
        </p:txBody>
      </p:sp>
      <p:pic>
        <p:nvPicPr>
          <p:cNvPr id="439" name="Google Shape;439;g222a1e26171_0_110"/>
          <p:cNvPicPr preferRelativeResize="0"/>
          <p:nvPr/>
        </p:nvPicPr>
        <p:blipFill>
          <a:blip r:embed="rId3">
            <a:alphaModFix/>
          </a:blip>
          <a:stretch>
            <a:fillRect/>
          </a:stretch>
        </p:blipFill>
        <p:spPr>
          <a:xfrm>
            <a:off x="152400" y="1306556"/>
            <a:ext cx="8839202" cy="4244887"/>
          </a:xfrm>
          <a:prstGeom prst="rect">
            <a:avLst/>
          </a:prstGeom>
          <a:noFill/>
          <a:ln>
            <a:noFill/>
          </a:ln>
        </p:spPr>
      </p:pic>
      <p:pic>
        <p:nvPicPr>
          <p:cNvPr id="440" name="Google Shape;440;g222a1e26171_0_110"/>
          <p:cNvPicPr preferRelativeResize="0"/>
          <p:nvPr/>
        </p:nvPicPr>
        <p:blipFill>
          <a:blip r:embed="rId4">
            <a:alphaModFix/>
          </a:blip>
          <a:stretch>
            <a:fillRect/>
          </a:stretch>
        </p:blipFill>
        <p:spPr>
          <a:xfrm>
            <a:off x="0" y="1226675"/>
            <a:ext cx="9144001" cy="4404650"/>
          </a:xfrm>
          <a:prstGeom prst="rect">
            <a:avLst/>
          </a:prstGeom>
          <a:noFill/>
          <a:ln>
            <a:noFill/>
          </a:ln>
        </p:spPr>
      </p:pic>
      <p:pic>
        <p:nvPicPr>
          <p:cNvPr id="441" name="Google Shape;441;g222a1e26171_0_110"/>
          <p:cNvPicPr preferRelativeResize="0"/>
          <p:nvPr/>
        </p:nvPicPr>
        <p:blipFill>
          <a:blip r:embed="rId5">
            <a:alphaModFix/>
          </a:blip>
          <a:stretch>
            <a:fillRect/>
          </a:stretch>
        </p:blipFill>
        <p:spPr>
          <a:xfrm>
            <a:off x="0" y="1226675"/>
            <a:ext cx="9144001" cy="4404650"/>
          </a:xfrm>
          <a:prstGeom prst="rect">
            <a:avLst/>
          </a:prstGeom>
          <a:noFill/>
          <a:ln>
            <a:noFill/>
          </a:ln>
        </p:spPr>
      </p:pic>
      <p:pic>
        <p:nvPicPr>
          <p:cNvPr id="442" name="Google Shape;442;g222a1e26171_0_110"/>
          <p:cNvPicPr preferRelativeResize="0"/>
          <p:nvPr/>
        </p:nvPicPr>
        <p:blipFill>
          <a:blip r:embed="rId6">
            <a:alphaModFix/>
          </a:blip>
          <a:stretch>
            <a:fillRect/>
          </a:stretch>
        </p:blipFill>
        <p:spPr>
          <a:xfrm>
            <a:off x="0" y="1225062"/>
            <a:ext cx="9143999" cy="44078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27"/>
          <p:cNvSpPr txBox="1">
            <a:spLocks noGrp="1"/>
          </p:cNvSpPr>
          <p:nvPr>
            <p:ph type="ctrTitle"/>
          </p:nvPr>
        </p:nvSpPr>
        <p:spPr>
          <a:xfrm>
            <a:off x="685800" y="2693988"/>
            <a:ext cx="7772400"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alibri"/>
              <a:buNone/>
            </a:pPr>
            <a:r>
              <a:rPr lang="en-US" sz="4000"/>
              <a:t>THANKS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5"/>
          <p:cNvSpPr txBox="1">
            <a:spLocks noGrp="1"/>
          </p:cNvSpPr>
          <p:nvPr>
            <p:ph type="title"/>
          </p:nvPr>
        </p:nvSpPr>
        <p:spPr>
          <a:xfrm>
            <a:off x="-3856" y="0"/>
            <a:ext cx="9147855" cy="54868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800"/>
              <a:buFont typeface="Calibri"/>
              <a:buNone/>
            </a:pPr>
            <a:endParaRPr/>
          </a:p>
        </p:txBody>
      </p:sp>
      <p:sp>
        <p:nvSpPr>
          <p:cNvPr id="136" name="Google Shape;136;p5"/>
          <p:cNvSpPr txBox="1">
            <a:spLocks noGrp="1"/>
          </p:cNvSpPr>
          <p:nvPr>
            <p:ph type="body" idx="1"/>
          </p:nvPr>
        </p:nvSpPr>
        <p:spPr>
          <a:xfrm>
            <a:off x="0" y="914400"/>
            <a:ext cx="9144000" cy="5250904"/>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500"/>
              <a:buChar char="•"/>
            </a:pPr>
            <a:r>
              <a:rPr lang="en-US" sz="2500"/>
              <a:t>Front End:</a:t>
            </a:r>
            <a:endParaRPr/>
          </a:p>
          <a:p>
            <a:pPr marL="803275" lvl="0" indent="-457200" algn="l" rtl="0">
              <a:spcBef>
                <a:spcPts val="480"/>
              </a:spcBef>
              <a:spcAft>
                <a:spcPts val="0"/>
              </a:spcAft>
              <a:buClr>
                <a:schemeClr val="dk1"/>
              </a:buClr>
              <a:buSzPts val="2400"/>
              <a:buFont typeface="Calibri"/>
              <a:buAutoNum type="arabicPeriod"/>
            </a:pPr>
            <a:r>
              <a:rPr lang="en-US"/>
              <a:t>HTML, CSS</a:t>
            </a:r>
            <a:endParaRPr/>
          </a:p>
          <a:p>
            <a:pPr marL="803275" lvl="0" indent="-457200" algn="l" rtl="0">
              <a:spcBef>
                <a:spcPts val="480"/>
              </a:spcBef>
              <a:spcAft>
                <a:spcPts val="0"/>
              </a:spcAft>
              <a:buClr>
                <a:schemeClr val="dk1"/>
              </a:buClr>
              <a:buSzPts val="2400"/>
              <a:buFont typeface="Calibri"/>
              <a:buAutoNum type="arabicPeriod"/>
            </a:pPr>
            <a:r>
              <a:rPr lang="en-US"/>
              <a:t>Material UI/Tailwind CSS</a:t>
            </a:r>
            <a:endParaRPr/>
          </a:p>
          <a:p>
            <a:pPr marL="803275" lvl="0" indent="-457200" algn="l" rtl="0">
              <a:spcBef>
                <a:spcPts val="480"/>
              </a:spcBef>
              <a:spcAft>
                <a:spcPts val="0"/>
              </a:spcAft>
              <a:buClr>
                <a:schemeClr val="dk1"/>
              </a:buClr>
              <a:buSzPts val="2400"/>
              <a:buFont typeface="Calibri"/>
              <a:buAutoNum type="arabicPeriod"/>
            </a:pPr>
            <a:r>
              <a:rPr lang="en-US"/>
              <a:t>React</a:t>
            </a:r>
            <a:endParaRPr/>
          </a:p>
          <a:p>
            <a:pPr marL="342900" lvl="0" indent="-342900" algn="l" rtl="0">
              <a:spcBef>
                <a:spcPts val="500"/>
              </a:spcBef>
              <a:spcAft>
                <a:spcPts val="0"/>
              </a:spcAft>
              <a:buClr>
                <a:schemeClr val="dk1"/>
              </a:buClr>
              <a:buSzPts val="2500"/>
              <a:buChar char="•"/>
            </a:pPr>
            <a:r>
              <a:rPr lang="en-US" sz="2500"/>
              <a:t>Back End:</a:t>
            </a:r>
            <a:endParaRPr/>
          </a:p>
          <a:p>
            <a:pPr marL="800100" lvl="0" indent="-457200" algn="l" rtl="0">
              <a:spcBef>
                <a:spcPts val="480"/>
              </a:spcBef>
              <a:spcAft>
                <a:spcPts val="0"/>
              </a:spcAft>
              <a:buClr>
                <a:schemeClr val="dk1"/>
              </a:buClr>
              <a:buSzPts val="2400"/>
              <a:buFont typeface="Calibri"/>
              <a:buAutoNum type="arabicPeriod"/>
            </a:pPr>
            <a:r>
              <a:rPr lang="en-US"/>
              <a:t>NodeJS</a:t>
            </a:r>
            <a:endParaRPr/>
          </a:p>
          <a:p>
            <a:pPr marL="800100" lvl="0" indent="-457200" algn="l" rtl="0">
              <a:spcBef>
                <a:spcPts val="480"/>
              </a:spcBef>
              <a:spcAft>
                <a:spcPts val="0"/>
              </a:spcAft>
              <a:buClr>
                <a:schemeClr val="dk1"/>
              </a:buClr>
              <a:buSzPts val="2400"/>
              <a:buFont typeface="Calibri"/>
              <a:buAutoNum type="arabicPeriod"/>
            </a:pPr>
            <a:r>
              <a:rPr lang="en-US"/>
              <a:t>Express</a:t>
            </a:r>
            <a:endParaRPr/>
          </a:p>
          <a:p>
            <a:pPr marL="342900" lvl="0" indent="-342900" algn="l" rtl="0">
              <a:spcBef>
                <a:spcPts val="500"/>
              </a:spcBef>
              <a:spcAft>
                <a:spcPts val="0"/>
              </a:spcAft>
              <a:buClr>
                <a:schemeClr val="dk1"/>
              </a:buClr>
              <a:buSzPts val="2500"/>
              <a:buChar char="•"/>
            </a:pPr>
            <a:r>
              <a:rPr lang="en-US" sz="2500"/>
              <a:t>Database:</a:t>
            </a:r>
            <a:endParaRPr/>
          </a:p>
          <a:p>
            <a:pPr marL="800100" lvl="0" indent="-457200" algn="l" rtl="0">
              <a:spcBef>
                <a:spcPts val="480"/>
              </a:spcBef>
              <a:spcAft>
                <a:spcPts val="0"/>
              </a:spcAft>
              <a:buClr>
                <a:schemeClr val="dk1"/>
              </a:buClr>
              <a:buSzPts val="2400"/>
              <a:buFont typeface="Calibri"/>
              <a:buAutoNum type="arabicPeriod"/>
            </a:pPr>
            <a:r>
              <a:rPr lang="en-US"/>
              <a:t>MongoDB</a:t>
            </a:r>
            <a:endParaRPr/>
          </a:p>
          <a:p>
            <a:pPr marL="342900" lvl="0" indent="-342900" algn="l" rtl="0">
              <a:spcBef>
                <a:spcPts val="500"/>
              </a:spcBef>
              <a:spcAft>
                <a:spcPts val="0"/>
              </a:spcAft>
              <a:buClr>
                <a:schemeClr val="dk1"/>
              </a:buClr>
              <a:buSzPts val="2500"/>
              <a:buChar char="•"/>
            </a:pPr>
            <a:r>
              <a:rPr lang="en-US" sz="2500"/>
              <a:t>Tools:</a:t>
            </a:r>
            <a:endParaRPr/>
          </a:p>
          <a:p>
            <a:pPr marL="800100" lvl="0" indent="-457200" algn="l" rtl="0">
              <a:spcBef>
                <a:spcPts val="480"/>
              </a:spcBef>
              <a:spcAft>
                <a:spcPts val="0"/>
              </a:spcAft>
              <a:buClr>
                <a:schemeClr val="dk1"/>
              </a:buClr>
              <a:buSzPts val="2400"/>
              <a:buFont typeface="Calibri"/>
              <a:buAutoNum type="arabicPeriod"/>
            </a:pPr>
            <a:r>
              <a:rPr lang="en-US"/>
              <a:t>VS Code</a:t>
            </a:r>
            <a:endParaRPr/>
          </a:p>
        </p:txBody>
      </p:sp>
      <p:sp>
        <p:nvSpPr>
          <p:cNvPr id="137" name="Google Shape;137;p5"/>
          <p:cNvSpPr txBox="1">
            <a:spLocks noGrp="1"/>
          </p:cNvSpPr>
          <p:nvPr>
            <p:ph type="sldNum" idx="12"/>
          </p:nvPr>
        </p:nvSpPr>
        <p:spPr>
          <a:xfrm>
            <a:off x="0" y="6492064"/>
            <a:ext cx="39506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solidFill>
                  <a:schemeClr val="lt1"/>
                </a:solidFill>
              </a:rPr>
              <a:t>5</a:t>
            </a:fld>
            <a:endParaRPr>
              <a:solidFill>
                <a:schemeClr val="lt1"/>
              </a:solidFill>
            </a:endParaRPr>
          </a:p>
        </p:txBody>
      </p:sp>
      <p:sp>
        <p:nvSpPr>
          <p:cNvPr id="138" name="Google Shape;138;p5"/>
          <p:cNvSpPr/>
          <p:nvPr/>
        </p:nvSpPr>
        <p:spPr>
          <a:xfrm>
            <a:off x="0" y="0"/>
            <a:ext cx="9144000" cy="914400"/>
          </a:xfrm>
          <a:prstGeom prst="rect">
            <a:avLst/>
          </a:prstGeom>
          <a:solidFill>
            <a:srgbClr val="7116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5"/>
          <p:cNvSpPr txBox="1"/>
          <p:nvPr/>
        </p:nvSpPr>
        <p:spPr>
          <a:xfrm>
            <a:off x="0" y="0"/>
            <a:ext cx="61727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Methodologies/ Technologies/ Tools to be used</a:t>
            </a:r>
            <a:endParaRPr sz="1800" b="1">
              <a:solidFill>
                <a:schemeClr val="lt1"/>
              </a:solidFill>
              <a:latin typeface="Calibri"/>
              <a:ea typeface="Calibri"/>
              <a:cs typeface="Calibri"/>
              <a:sym typeface="Calibri"/>
            </a:endParaRPr>
          </a:p>
        </p:txBody>
      </p:sp>
      <p:sp>
        <p:nvSpPr>
          <p:cNvPr id="140" name="Google Shape;140;p5"/>
          <p:cNvSpPr/>
          <p:nvPr/>
        </p:nvSpPr>
        <p:spPr>
          <a:xfrm>
            <a:off x="0" y="6165304"/>
            <a:ext cx="9144000" cy="692696"/>
          </a:xfrm>
          <a:prstGeom prst="rect">
            <a:avLst/>
          </a:prstGeom>
          <a:solidFill>
            <a:srgbClr val="7116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41" name="Google Shape;141;p5" descr="Teerthanker Mahaveer University"/>
          <p:cNvPicPr preferRelativeResize="0"/>
          <p:nvPr/>
        </p:nvPicPr>
        <p:blipFill rotWithShape="1">
          <a:blip r:embed="rId3">
            <a:alphaModFix/>
          </a:blip>
          <a:srcRect/>
          <a:stretch/>
        </p:blipFill>
        <p:spPr>
          <a:xfrm>
            <a:off x="6172712" y="33879"/>
            <a:ext cx="2952750" cy="685800"/>
          </a:xfrm>
          <a:prstGeom prst="rect">
            <a:avLst/>
          </a:prstGeom>
          <a:noFill/>
          <a:ln>
            <a:noFill/>
          </a:ln>
        </p:spPr>
      </p:pic>
      <p:sp>
        <p:nvSpPr>
          <p:cNvPr id="142" name="Google Shape;142;p5"/>
          <p:cNvSpPr txBox="1"/>
          <p:nvPr/>
        </p:nvSpPr>
        <p:spPr>
          <a:xfrm>
            <a:off x="0" y="6492875"/>
            <a:ext cx="467072"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Calibri"/>
                <a:ea typeface="Calibri"/>
                <a:cs typeface="Calibri"/>
                <a:sym typeface="Calibri"/>
              </a:rPr>
              <a:t>5</a:t>
            </a:fld>
            <a:endParaRPr sz="12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6"/>
          <p:cNvSpPr txBox="1">
            <a:spLocks noGrp="1"/>
          </p:cNvSpPr>
          <p:nvPr>
            <p:ph type="title"/>
          </p:nvPr>
        </p:nvSpPr>
        <p:spPr>
          <a:xfrm>
            <a:off x="-3856" y="0"/>
            <a:ext cx="9147855" cy="54868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800"/>
              <a:buFont typeface="Calibri"/>
              <a:buNone/>
            </a:pPr>
            <a:endParaRPr/>
          </a:p>
        </p:txBody>
      </p:sp>
      <p:sp>
        <p:nvSpPr>
          <p:cNvPr id="149" name="Google Shape;149;p6"/>
          <p:cNvSpPr txBox="1">
            <a:spLocks noGrp="1"/>
          </p:cNvSpPr>
          <p:nvPr>
            <p:ph type="sldNum" idx="12"/>
          </p:nvPr>
        </p:nvSpPr>
        <p:spPr>
          <a:xfrm>
            <a:off x="0" y="6492064"/>
            <a:ext cx="39506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solidFill>
                  <a:schemeClr val="lt1"/>
                </a:solidFill>
              </a:rPr>
              <a:t>6</a:t>
            </a:fld>
            <a:endParaRPr>
              <a:solidFill>
                <a:schemeClr val="lt1"/>
              </a:solidFill>
            </a:endParaRPr>
          </a:p>
        </p:txBody>
      </p:sp>
      <p:sp>
        <p:nvSpPr>
          <p:cNvPr id="150" name="Google Shape;150;p6"/>
          <p:cNvSpPr/>
          <p:nvPr/>
        </p:nvSpPr>
        <p:spPr>
          <a:xfrm>
            <a:off x="0" y="0"/>
            <a:ext cx="9144000" cy="914400"/>
          </a:xfrm>
          <a:prstGeom prst="rect">
            <a:avLst/>
          </a:prstGeom>
          <a:solidFill>
            <a:srgbClr val="7116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1" name="Google Shape;151;p6"/>
          <p:cNvSpPr txBox="1"/>
          <p:nvPr/>
        </p:nvSpPr>
        <p:spPr>
          <a:xfrm>
            <a:off x="0" y="0"/>
            <a:ext cx="61727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Context Diagram (Overall Project)</a:t>
            </a:r>
            <a:endParaRPr/>
          </a:p>
        </p:txBody>
      </p:sp>
      <p:sp>
        <p:nvSpPr>
          <p:cNvPr id="152" name="Google Shape;152;p6"/>
          <p:cNvSpPr/>
          <p:nvPr/>
        </p:nvSpPr>
        <p:spPr>
          <a:xfrm>
            <a:off x="0" y="6165304"/>
            <a:ext cx="9144000" cy="692696"/>
          </a:xfrm>
          <a:prstGeom prst="rect">
            <a:avLst/>
          </a:prstGeom>
          <a:solidFill>
            <a:srgbClr val="7116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53" name="Google Shape;153;p6" descr="Teerthanker Mahaveer University"/>
          <p:cNvPicPr preferRelativeResize="0"/>
          <p:nvPr/>
        </p:nvPicPr>
        <p:blipFill rotWithShape="1">
          <a:blip r:embed="rId3">
            <a:alphaModFix/>
          </a:blip>
          <a:srcRect/>
          <a:stretch/>
        </p:blipFill>
        <p:spPr>
          <a:xfrm>
            <a:off x="6172712" y="33879"/>
            <a:ext cx="2952750" cy="685800"/>
          </a:xfrm>
          <a:prstGeom prst="rect">
            <a:avLst/>
          </a:prstGeom>
          <a:noFill/>
          <a:ln>
            <a:noFill/>
          </a:ln>
        </p:spPr>
      </p:pic>
      <p:sp>
        <p:nvSpPr>
          <p:cNvPr id="154" name="Google Shape;154;p6"/>
          <p:cNvSpPr txBox="1"/>
          <p:nvPr/>
        </p:nvSpPr>
        <p:spPr>
          <a:xfrm>
            <a:off x="0" y="6492875"/>
            <a:ext cx="467072"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Calibri"/>
                <a:ea typeface="Calibri"/>
                <a:cs typeface="Calibri"/>
                <a:sym typeface="Calibri"/>
              </a:rPr>
              <a:t>6</a:t>
            </a:fld>
            <a:endParaRPr sz="1200">
              <a:solidFill>
                <a:schemeClr val="lt1"/>
              </a:solidFill>
              <a:latin typeface="Calibri"/>
              <a:ea typeface="Calibri"/>
              <a:cs typeface="Calibri"/>
              <a:sym typeface="Calibri"/>
            </a:endParaRPr>
          </a:p>
        </p:txBody>
      </p:sp>
      <p:pic>
        <p:nvPicPr>
          <p:cNvPr id="155" name="Google Shape;155;p6"/>
          <p:cNvPicPr preferRelativeResize="0">
            <a:picLocks noGrp="1"/>
          </p:cNvPicPr>
          <p:nvPr>
            <p:ph type="body" idx="1"/>
          </p:nvPr>
        </p:nvPicPr>
        <p:blipFill rotWithShape="1">
          <a:blip r:embed="rId4">
            <a:alphaModFix/>
          </a:blip>
          <a:srcRect/>
          <a:stretch/>
        </p:blipFill>
        <p:spPr>
          <a:xfrm>
            <a:off x="18537" y="867984"/>
            <a:ext cx="9106926" cy="519505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7"/>
          <p:cNvPicPr preferRelativeResize="0">
            <a:picLocks noGrp="1"/>
          </p:cNvPicPr>
          <p:nvPr>
            <p:ph type="body" idx="1"/>
          </p:nvPr>
        </p:nvPicPr>
        <p:blipFill rotWithShape="1">
          <a:blip r:embed="rId3">
            <a:alphaModFix/>
          </a:blip>
          <a:srcRect/>
          <a:stretch/>
        </p:blipFill>
        <p:spPr>
          <a:xfrm>
            <a:off x="18537" y="600343"/>
            <a:ext cx="9106926" cy="5730340"/>
          </a:xfrm>
          <a:prstGeom prst="rect">
            <a:avLst/>
          </a:prstGeom>
          <a:noFill/>
          <a:ln>
            <a:noFill/>
          </a:ln>
        </p:spPr>
      </p:pic>
      <p:sp>
        <p:nvSpPr>
          <p:cNvPr id="162" name="Google Shape;162;p7"/>
          <p:cNvSpPr txBox="1">
            <a:spLocks noGrp="1"/>
          </p:cNvSpPr>
          <p:nvPr>
            <p:ph type="title"/>
          </p:nvPr>
        </p:nvSpPr>
        <p:spPr>
          <a:xfrm>
            <a:off x="-3856" y="0"/>
            <a:ext cx="9147855" cy="54868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800"/>
              <a:buFont typeface="Calibri"/>
              <a:buNone/>
            </a:pPr>
            <a:endParaRPr/>
          </a:p>
        </p:txBody>
      </p:sp>
      <p:sp>
        <p:nvSpPr>
          <p:cNvPr id="163" name="Google Shape;163;p7"/>
          <p:cNvSpPr txBox="1">
            <a:spLocks noGrp="1"/>
          </p:cNvSpPr>
          <p:nvPr>
            <p:ph type="sldNum" idx="12"/>
          </p:nvPr>
        </p:nvSpPr>
        <p:spPr>
          <a:xfrm>
            <a:off x="0" y="6492064"/>
            <a:ext cx="39506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solidFill>
                  <a:schemeClr val="lt1"/>
                </a:solidFill>
              </a:rPr>
              <a:t>7</a:t>
            </a:fld>
            <a:endParaRPr>
              <a:solidFill>
                <a:schemeClr val="lt1"/>
              </a:solidFill>
            </a:endParaRPr>
          </a:p>
        </p:txBody>
      </p:sp>
      <p:sp>
        <p:nvSpPr>
          <p:cNvPr id="164" name="Google Shape;164;p7"/>
          <p:cNvSpPr/>
          <p:nvPr/>
        </p:nvSpPr>
        <p:spPr>
          <a:xfrm>
            <a:off x="0" y="0"/>
            <a:ext cx="9144000" cy="914400"/>
          </a:xfrm>
          <a:prstGeom prst="rect">
            <a:avLst/>
          </a:prstGeom>
          <a:solidFill>
            <a:srgbClr val="7116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 name="Google Shape;165;p7"/>
          <p:cNvSpPr txBox="1"/>
          <p:nvPr/>
        </p:nvSpPr>
        <p:spPr>
          <a:xfrm>
            <a:off x="0" y="0"/>
            <a:ext cx="61727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Entity Relationship Diagram (ERD)</a:t>
            </a:r>
            <a:endParaRPr/>
          </a:p>
        </p:txBody>
      </p:sp>
      <p:sp>
        <p:nvSpPr>
          <p:cNvPr id="166" name="Google Shape;166;p7"/>
          <p:cNvSpPr/>
          <p:nvPr/>
        </p:nvSpPr>
        <p:spPr>
          <a:xfrm>
            <a:off x="0" y="6165304"/>
            <a:ext cx="9144000" cy="692696"/>
          </a:xfrm>
          <a:prstGeom prst="rect">
            <a:avLst/>
          </a:prstGeom>
          <a:solidFill>
            <a:srgbClr val="7116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67" name="Google Shape;167;p7" descr="Teerthanker Mahaveer University"/>
          <p:cNvPicPr preferRelativeResize="0"/>
          <p:nvPr/>
        </p:nvPicPr>
        <p:blipFill rotWithShape="1">
          <a:blip r:embed="rId4">
            <a:alphaModFix/>
          </a:blip>
          <a:srcRect/>
          <a:stretch/>
        </p:blipFill>
        <p:spPr>
          <a:xfrm>
            <a:off x="6172712" y="33879"/>
            <a:ext cx="2952750" cy="685800"/>
          </a:xfrm>
          <a:prstGeom prst="rect">
            <a:avLst/>
          </a:prstGeom>
          <a:noFill/>
          <a:ln>
            <a:noFill/>
          </a:ln>
        </p:spPr>
      </p:pic>
      <p:sp>
        <p:nvSpPr>
          <p:cNvPr id="168" name="Google Shape;168;p7"/>
          <p:cNvSpPr txBox="1"/>
          <p:nvPr/>
        </p:nvSpPr>
        <p:spPr>
          <a:xfrm>
            <a:off x="0" y="6492875"/>
            <a:ext cx="467072"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Calibri"/>
                <a:ea typeface="Calibri"/>
                <a:cs typeface="Calibri"/>
                <a:sym typeface="Calibri"/>
              </a:rPr>
              <a:t>7</a:t>
            </a:fld>
            <a:endParaRPr sz="12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8"/>
          <p:cNvPicPr preferRelativeResize="0">
            <a:picLocks noGrp="1"/>
          </p:cNvPicPr>
          <p:nvPr>
            <p:ph type="body" idx="1"/>
          </p:nvPr>
        </p:nvPicPr>
        <p:blipFill rotWithShape="1">
          <a:blip r:embed="rId3">
            <a:alphaModFix/>
          </a:blip>
          <a:srcRect/>
          <a:stretch/>
        </p:blipFill>
        <p:spPr>
          <a:xfrm>
            <a:off x="18538" y="908720"/>
            <a:ext cx="9106924" cy="5423910"/>
          </a:xfrm>
          <a:prstGeom prst="rect">
            <a:avLst/>
          </a:prstGeom>
          <a:noFill/>
          <a:ln>
            <a:noFill/>
          </a:ln>
        </p:spPr>
      </p:pic>
      <p:sp>
        <p:nvSpPr>
          <p:cNvPr id="175" name="Google Shape;175;p8"/>
          <p:cNvSpPr txBox="1">
            <a:spLocks noGrp="1"/>
          </p:cNvSpPr>
          <p:nvPr>
            <p:ph type="title"/>
          </p:nvPr>
        </p:nvSpPr>
        <p:spPr>
          <a:xfrm>
            <a:off x="-3856" y="0"/>
            <a:ext cx="9147855" cy="54868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800"/>
              <a:buFont typeface="Calibri"/>
              <a:buNone/>
            </a:pPr>
            <a:endParaRPr/>
          </a:p>
        </p:txBody>
      </p:sp>
      <p:sp>
        <p:nvSpPr>
          <p:cNvPr id="176" name="Google Shape;176;p8"/>
          <p:cNvSpPr txBox="1">
            <a:spLocks noGrp="1"/>
          </p:cNvSpPr>
          <p:nvPr>
            <p:ph type="sldNum" idx="12"/>
          </p:nvPr>
        </p:nvSpPr>
        <p:spPr>
          <a:xfrm>
            <a:off x="0" y="6492064"/>
            <a:ext cx="39506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solidFill>
                  <a:schemeClr val="lt1"/>
                </a:solidFill>
              </a:rPr>
              <a:t>8</a:t>
            </a:fld>
            <a:endParaRPr>
              <a:solidFill>
                <a:schemeClr val="lt1"/>
              </a:solidFill>
            </a:endParaRPr>
          </a:p>
        </p:txBody>
      </p:sp>
      <p:sp>
        <p:nvSpPr>
          <p:cNvPr id="177" name="Google Shape;177;p8"/>
          <p:cNvSpPr/>
          <p:nvPr/>
        </p:nvSpPr>
        <p:spPr>
          <a:xfrm>
            <a:off x="0" y="0"/>
            <a:ext cx="9144000" cy="914400"/>
          </a:xfrm>
          <a:prstGeom prst="rect">
            <a:avLst/>
          </a:prstGeom>
          <a:solidFill>
            <a:srgbClr val="7116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8"/>
          <p:cNvSpPr txBox="1"/>
          <p:nvPr/>
        </p:nvSpPr>
        <p:spPr>
          <a:xfrm>
            <a:off x="0" y="0"/>
            <a:ext cx="61727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Data Flow Diagram (DFD)-Candidate</a:t>
            </a:r>
            <a:endParaRPr sz="1800" b="1">
              <a:solidFill>
                <a:schemeClr val="lt1"/>
              </a:solidFill>
              <a:latin typeface="Calibri"/>
              <a:ea typeface="Calibri"/>
              <a:cs typeface="Calibri"/>
              <a:sym typeface="Calibri"/>
            </a:endParaRPr>
          </a:p>
        </p:txBody>
      </p:sp>
      <p:sp>
        <p:nvSpPr>
          <p:cNvPr id="179" name="Google Shape;179;p8"/>
          <p:cNvSpPr/>
          <p:nvPr/>
        </p:nvSpPr>
        <p:spPr>
          <a:xfrm>
            <a:off x="0" y="6165304"/>
            <a:ext cx="9144000" cy="692696"/>
          </a:xfrm>
          <a:prstGeom prst="rect">
            <a:avLst/>
          </a:prstGeom>
          <a:solidFill>
            <a:srgbClr val="7116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80" name="Google Shape;180;p8" descr="Teerthanker Mahaveer University"/>
          <p:cNvPicPr preferRelativeResize="0"/>
          <p:nvPr/>
        </p:nvPicPr>
        <p:blipFill rotWithShape="1">
          <a:blip r:embed="rId4">
            <a:alphaModFix/>
          </a:blip>
          <a:srcRect/>
          <a:stretch/>
        </p:blipFill>
        <p:spPr>
          <a:xfrm>
            <a:off x="6172712" y="33879"/>
            <a:ext cx="2952750" cy="685800"/>
          </a:xfrm>
          <a:prstGeom prst="rect">
            <a:avLst/>
          </a:prstGeom>
          <a:noFill/>
          <a:ln>
            <a:noFill/>
          </a:ln>
        </p:spPr>
      </p:pic>
      <p:sp>
        <p:nvSpPr>
          <p:cNvPr id="181" name="Google Shape;181;p8"/>
          <p:cNvSpPr txBox="1"/>
          <p:nvPr/>
        </p:nvSpPr>
        <p:spPr>
          <a:xfrm>
            <a:off x="0" y="6492875"/>
            <a:ext cx="467072"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Calibri"/>
                <a:ea typeface="Calibri"/>
                <a:cs typeface="Calibri"/>
                <a:sym typeface="Calibri"/>
              </a:rPr>
              <a:t>8</a:t>
            </a:fld>
            <a:endParaRPr sz="12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9"/>
          <p:cNvPicPr preferRelativeResize="0">
            <a:picLocks noGrp="1"/>
          </p:cNvPicPr>
          <p:nvPr>
            <p:ph type="body" idx="1"/>
          </p:nvPr>
        </p:nvPicPr>
        <p:blipFill rotWithShape="1">
          <a:blip r:embed="rId3">
            <a:alphaModFix/>
          </a:blip>
          <a:srcRect/>
          <a:stretch/>
        </p:blipFill>
        <p:spPr>
          <a:xfrm>
            <a:off x="18538" y="892932"/>
            <a:ext cx="9106924" cy="5632412"/>
          </a:xfrm>
          <a:prstGeom prst="rect">
            <a:avLst/>
          </a:prstGeom>
          <a:noFill/>
          <a:ln>
            <a:noFill/>
          </a:ln>
        </p:spPr>
      </p:pic>
      <p:sp>
        <p:nvSpPr>
          <p:cNvPr id="188" name="Google Shape;188;p9"/>
          <p:cNvSpPr txBox="1">
            <a:spLocks noGrp="1"/>
          </p:cNvSpPr>
          <p:nvPr>
            <p:ph type="title"/>
          </p:nvPr>
        </p:nvSpPr>
        <p:spPr>
          <a:xfrm>
            <a:off x="-3856" y="0"/>
            <a:ext cx="9147855" cy="54868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800"/>
              <a:buFont typeface="Calibri"/>
              <a:buNone/>
            </a:pPr>
            <a:endParaRPr/>
          </a:p>
        </p:txBody>
      </p:sp>
      <p:sp>
        <p:nvSpPr>
          <p:cNvPr id="189" name="Google Shape;189;p9"/>
          <p:cNvSpPr txBox="1">
            <a:spLocks noGrp="1"/>
          </p:cNvSpPr>
          <p:nvPr>
            <p:ph type="sldNum" idx="12"/>
          </p:nvPr>
        </p:nvSpPr>
        <p:spPr>
          <a:xfrm>
            <a:off x="0" y="6492064"/>
            <a:ext cx="395064"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solidFill>
                  <a:schemeClr val="lt1"/>
                </a:solidFill>
              </a:rPr>
              <a:t>9</a:t>
            </a:fld>
            <a:endParaRPr>
              <a:solidFill>
                <a:schemeClr val="lt1"/>
              </a:solidFill>
            </a:endParaRPr>
          </a:p>
        </p:txBody>
      </p:sp>
      <p:sp>
        <p:nvSpPr>
          <p:cNvPr id="190" name="Google Shape;190;p9"/>
          <p:cNvSpPr/>
          <p:nvPr/>
        </p:nvSpPr>
        <p:spPr>
          <a:xfrm>
            <a:off x="0" y="0"/>
            <a:ext cx="9144000" cy="914400"/>
          </a:xfrm>
          <a:prstGeom prst="rect">
            <a:avLst/>
          </a:prstGeom>
          <a:solidFill>
            <a:srgbClr val="7116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9"/>
          <p:cNvSpPr txBox="1"/>
          <p:nvPr/>
        </p:nvSpPr>
        <p:spPr>
          <a:xfrm>
            <a:off x="0" y="0"/>
            <a:ext cx="617271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Data Flow Diagram (DFD) -Employer</a:t>
            </a:r>
            <a:endParaRPr sz="1800" b="1">
              <a:solidFill>
                <a:schemeClr val="lt1"/>
              </a:solidFill>
              <a:latin typeface="Calibri"/>
              <a:ea typeface="Calibri"/>
              <a:cs typeface="Calibri"/>
              <a:sym typeface="Calibri"/>
            </a:endParaRPr>
          </a:p>
        </p:txBody>
      </p:sp>
      <p:sp>
        <p:nvSpPr>
          <p:cNvPr id="192" name="Google Shape;192;p9"/>
          <p:cNvSpPr/>
          <p:nvPr/>
        </p:nvSpPr>
        <p:spPr>
          <a:xfrm>
            <a:off x="0" y="6165304"/>
            <a:ext cx="9144000" cy="692696"/>
          </a:xfrm>
          <a:prstGeom prst="rect">
            <a:avLst/>
          </a:prstGeom>
          <a:solidFill>
            <a:srgbClr val="71161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93" name="Google Shape;193;p9" descr="Teerthanker Mahaveer University"/>
          <p:cNvPicPr preferRelativeResize="0"/>
          <p:nvPr/>
        </p:nvPicPr>
        <p:blipFill rotWithShape="1">
          <a:blip r:embed="rId4">
            <a:alphaModFix/>
          </a:blip>
          <a:srcRect/>
          <a:stretch/>
        </p:blipFill>
        <p:spPr>
          <a:xfrm>
            <a:off x="6172712" y="33879"/>
            <a:ext cx="2952750" cy="685800"/>
          </a:xfrm>
          <a:prstGeom prst="rect">
            <a:avLst/>
          </a:prstGeom>
          <a:noFill/>
          <a:ln>
            <a:noFill/>
          </a:ln>
        </p:spPr>
      </p:pic>
      <p:sp>
        <p:nvSpPr>
          <p:cNvPr id="194" name="Google Shape;194;p9"/>
          <p:cNvSpPr txBox="1"/>
          <p:nvPr/>
        </p:nvSpPr>
        <p:spPr>
          <a:xfrm>
            <a:off x="0" y="6492875"/>
            <a:ext cx="467072"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Calibri"/>
                <a:ea typeface="Calibri"/>
                <a:cs typeface="Calibri"/>
                <a:sym typeface="Calibri"/>
              </a:rPr>
              <a:t>9</a:t>
            </a:fld>
            <a:endParaRPr sz="12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385</Words>
  <Application>Microsoft Office PowerPoint</Application>
  <PresentationFormat>On-screen Show (4:3)</PresentationFormat>
  <Paragraphs>138</Paragraphs>
  <Slides>44</Slides>
  <Notes>44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Arial</vt:lpstr>
      <vt:lpstr>Calibri</vt:lpstr>
      <vt:lpstr>Office Theme</vt:lpstr>
      <vt:lpstr>Job Portal Website Project Presentation  Date: 20/05/2023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Project Outcome</vt:lpstr>
      <vt:lpstr>PowerPoint Presentation</vt:lpstr>
      <vt:lpstr>PowerPoint Presentation</vt:lpstr>
      <vt:lpstr>PowerPoint Presentation</vt:lpstr>
      <vt:lpstr>PowerPoint Presentation</vt:lpstr>
      <vt:lpstr>Footer</vt:lpstr>
      <vt:lpstr>Search</vt:lpstr>
      <vt:lpstr>PowerPoint Presentation</vt:lpstr>
      <vt:lpstr>PowerPoint Presentation</vt:lpstr>
      <vt:lpstr>PowerPoint Presentation</vt:lpstr>
      <vt:lpstr>Blog</vt:lpstr>
      <vt:lpstr>PowerPoint Presentation</vt:lpstr>
      <vt:lpstr>PowerPoint Presentation</vt:lpstr>
      <vt:lpstr>Signup(Candidate)</vt:lpstr>
      <vt:lpstr>Signup(Employer)</vt:lpstr>
      <vt:lpstr>Login</vt:lpstr>
      <vt:lpstr>Home(After login)</vt:lpstr>
      <vt:lpstr>Blog(After login)</vt:lpstr>
      <vt:lpstr>Create Blog</vt:lpstr>
      <vt:lpstr>PowerPoint Presentation</vt:lpstr>
      <vt:lpstr>Profile</vt:lpstr>
      <vt:lpstr>PowerPoint Presentation</vt:lpstr>
      <vt:lpstr>PowerPoint Presentation</vt:lpstr>
      <vt:lpstr>PowerPoint Presentation</vt:lpstr>
      <vt:lpstr>Profile Preview</vt:lpstr>
      <vt:lpstr>PowerPoint Presentation</vt:lpstr>
      <vt:lpstr>PowerPoint Presentation</vt:lpstr>
      <vt:lpstr>Profile</vt:lpstr>
      <vt:lpstr>PowerPoint Presentation</vt:lpstr>
      <vt:lpstr>Create Job Post</vt:lpstr>
      <vt:lpstr>PowerPoint Presentation</vt:lpstr>
      <vt:lpstr>View Job Post</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 Portal Website Project Presentation  Date: 20/05/2023</dc:title>
  <dc:creator>Purushartha Singh Thakur</dc:creator>
  <cp:lastModifiedBy>HP</cp:lastModifiedBy>
  <cp:revision>2</cp:revision>
  <dcterms:created xsi:type="dcterms:W3CDTF">2016-07-30T14:16:51Z</dcterms:created>
  <dcterms:modified xsi:type="dcterms:W3CDTF">2023-05-18T19:27:53Z</dcterms:modified>
</cp:coreProperties>
</file>